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3"/>
    <p:sldId id="257" r:id="rId4"/>
    <p:sldId id="277" r:id="rId5"/>
    <p:sldId id="258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9" r:id="rId17"/>
    <p:sldId id="288" r:id="rId18"/>
    <p:sldId id="290" r:id="rId19"/>
    <p:sldId id="291" r:id="rId20"/>
    <p:sldId id="292" r:id="rId21"/>
    <p:sldId id="271" r:id="rId22"/>
    <p:sldId id="293" r:id="rId24"/>
    <p:sldId id="294" r:id="rId25"/>
    <p:sldId id="295" r:id="rId26"/>
    <p:sldId id="296" r:id="rId27"/>
    <p:sldId id="297" r:id="rId2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33CCFF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52" d="100"/>
          <a:sy n="52" d="100"/>
        </p:scale>
        <p:origin x="-11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97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17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37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0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31.jpeg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32.jpe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jpeg"/><Relationship Id="rId2" Type="http://schemas.openxmlformats.org/officeDocument/2006/relationships/image" Target="../media/image7.png"/><Relationship Id="rId1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32.jpeg"/><Relationship Id="rId1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4" Type="http://schemas.openxmlformats.org/officeDocument/2006/relationships/slide" Target="slide23.xml"/><Relationship Id="rId3" Type="http://schemas.openxmlformats.org/officeDocument/2006/relationships/slide" Target="slide22.xml"/><Relationship Id="rId2" Type="http://schemas.openxmlformats.org/officeDocument/2006/relationships/slide" Target="slide21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slide" Target="slide20.xml"/><Relationship Id="rId3" Type="http://schemas.openxmlformats.org/officeDocument/2006/relationships/image" Target="../media/image45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jpeg"/><Relationship Id="rId3" Type="http://schemas.openxmlformats.org/officeDocument/2006/relationships/image" Target="../media/image46.jpeg"/><Relationship Id="rId2" Type="http://schemas.openxmlformats.org/officeDocument/2006/relationships/slide" Target="slide20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6.jpeg"/><Relationship Id="rId4" Type="http://schemas.openxmlformats.org/officeDocument/2006/relationships/slide" Target="slide20.xml"/><Relationship Id="rId3" Type="http://schemas.openxmlformats.org/officeDocument/2006/relationships/image" Target="../media/image2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3" Type="http://schemas.openxmlformats.org/officeDocument/2006/relationships/image" Target="../media/image46.jpeg"/><Relationship Id="rId2" Type="http://schemas.openxmlformats.org/officeDocument/2006/relationships/slide" Target="slide20.xml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6" Type="http://schemas.openxmlformats.org/officeDocument/2006/relationships/image" Target="../media/image11.jpeg"/><Relationship Id="rId5" Type="http://schemas.openxmlformats.org/officeDocument/2006/relationships/image" Target="../media/image54.jpeg"/><Relationship Id="rId4" Type="http://schemas.openxmlformats.org/officeDocument/2006/relationships/image" Target="../media/image46.jpeg"/><Relationship Id="rId3" Type="http://schemas.openxmlformats.org/officeDocument/2006/relationships/slide" Target="slide20.xml"/><Relationship Id="rId2" Type="http://schemas.openxmlformats.org/officeDocument/2006/relationships/image" Target="../media/image2.jpeg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900113" y="3830638"/>
            <a:ext cx="7772400" cy="1470025"/>
          </a:xfrm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zh-CN" sz="3600" dirty="0"/>
              <a:t>第十一届</a:t>
            </a:r>
            <a:br>
              <a:rPr lang="en-US" altLang="zh-CN" dirty="0"/>
            </a:br>
            <a:r>
              <a:rPr lang="en-US" altLang="zh-CN" dirty="0"/>
              <a:t>1972</a:t>
            </a:r>
            <a:r>
              <a:rPr lang="zh-CN" altLang="zh-CN" dirty="0"/>
              <a:t>年札幌冬奥会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55875" y="5300663"/>
            <a:ext cx="5040313" cy="1557338"/>
          </a:xfrm>
        </p:spPr>
        <p:txBody>
          <a:bodyPr vert="horz" wrap="square" lIns="91440" tIns="45720" rIns="91440" bIns="45720" numCol="1" rtlCol="0" anchor="t" anchorCtr="0" compatLnSpc="1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开幕时间：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1972</a:t>
            </a:r>
            <a:r>
              <a:rPr kumimoji="0" lang="zh-CN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月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zh-CN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日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闭幕时间：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1972</a:t>
            </a:r>
            <a:r>
              <a:rPr kumimoji="0" lang="zh-CN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月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13</a:t>
            </a:r>
            <a:r>
              <a:rPr kumimoji="0" lang="zh-CN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日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CC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举办地：</a:t>
            </a:r>
            <a:r>
              <a:rPr kumimoji="0" lang="zh-CN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日本札幌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00CC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2" name="图片 4" descr="7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113" y="0"/>
            <a:ext cx="3168650" cy="3983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charRg st="15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charRg st="15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1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charRg st="31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charRg st="31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14" descr="日本空白图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113" y="720725"/>
            <a:ext cx="5567362" cy="558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 descr="火炬火种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25" y="5589588"/>
            <a:ext cx="712788" cy="719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5" descr="u=2723431646,2080075045&amp;fm=27&amp;gp=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4356100" cy="1101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9" name="TextBox 7"/>
          <p:cNvSpPr txBox="1"/>
          <p:nvPr/>
        </p:nvSpPr>
        <p:spPr>
          <a:xfrm>
            <a:off x="250825" y="260350"/>
            <a:ext cx="3744913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开幕式及火炬传递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0" name="图片 16" descr="标记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1989138"/>
            <a:ext cx="293687" cy="45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1" name="图片 17" descr="标记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8" y="1628775"/>
            <a:ext cx="2921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2" name="TextBox 19"/>
          <p:cNvSpPr txBox="1"/>
          <p:nvPr/>
        </p:nvSpPr>
        <p:spPr>
          <a:xfrm>
            <a:off x="0" y="2492375"/>
            <a:ext cx="1116013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奥林匹亚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1273" name="TextBox 20"/>
          <p:cNvSpPr txBox="1"/>
          <p:nvPr/>
        </p:nvSpPr>
        <p:spPr>
          <a:xfrm>
            <a:off x="792163" y="2051050"/>
            <a:ext cx="827087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雅典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23" name="图片 22" descr="跑车.jpg"/>
          <p:cNvPicPr>
            <a:picLocks noChangeAspect="1"/>
          </p:cNvPicPr>
          <p:nvPr/>
        </p:nvPicPr>
        <p:blipFill>
          <a:blip r:embed="rId5"/>
          <a:srcRect t="66527" r="44823" b="7265"/>
          <a:stretch>
            <a:fillRect/>
          </a:stretch>
        </p:blipFill>
        <p:spPr>
          <a:xfrm>
            <a:off x="0" y="2159000"/>
            <a:ext cx="936625" cy="333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23" descr="卡通飞机.jpg"/>
          <p:cNvPicPr>
            <a:picLocks noChangeAspect="1"/>
          </p:cNvPicPr>
          <p:nvPr/>
        </p:nvPicPr>
        <p:blipFill>
          <a:blip r:embed="rId6"/>
          <a:srcRect l="33463" t="53149" r="30313" b="31100"/>
          <a:stretch>
            <a:fillRect/>
          </a:stretch>
        </p:blipFill>
        <p:spPr>
          <a:xfrm>
            <a:off x="900113" y="1844675"/>
            <a:ext cx="1008062" cy="328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6" name="图片 24" descr="标记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4076700"/>
            <a:ext cx="293688" cy="458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7" name="TextBox 25"/>
          <p:cNvSpPr txBox="1"/>
          <p:nvPr/>
        </p:nvSpPr>
        <p:spPr>
          <a:xfrm>
            <a:off x="6011863" y="4572000"/>
            <a:ext cx="9001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东京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28" name="图片 27" descr="标记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171575"/>
            <a:ext cx="293688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9" name="TextBox 28"/>
          <p:cNvSpPr txBox="1"/>
          <p:nvPr/>
        </p:nvSpPr>
        <p:spPr>
          <a:xfrm>
            <a:off x="7129463" y="1474788"/>
            <a:ext cx="898525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札幌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C -0.00677 -0.02894 -0.01337 -0.05787 0.00399 -0.06667 C 0.02135 -0.07547 0.08871 -0.05556 0.10399 -0.05324 " pathEditMode="relative" ptsTypes="aaA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7.03704E-6 C -0.00919 0.05464 -0.0184 0.10927 -0.02013 0.14121 C -0.02187 0.17316 -0.01805 0.16968 -0.01006 0.19191 C -0.00208 0.21413 0.01771 0.24028 0.02796 0.27454 C 0.0382 0.3088 0.03594 0.35186 0.05192 0.39723 C 0.06789 0.4426 0.10626 0.51228 0.12396 0.54653 C 0.14167 0.58079 0.1481 0.59329 0.15799 0.60255 C 0.16789 0.61181 0.17587 0.60718 0.18386 0.60255 " pathEditMode="relative" ptsTypes="aaaaaaaA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84 1.11022E-16 C 0.0717 -0.02153 0.10555 -0.04306 0.12187 -0.06667 C 0.13819 -0.09028 0.1375 -0.12245 0.13593 -0.14144 C 0.13437 -0.16042 0.1184 -0.17315 0.11198 -0.18125 C 0.10555 -0.18935 0.10173 -0.18935 0.09791 -0.18935 " pathEditMode="relative" rAng="0" ptsTypes="aaa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92 -0.18935 C 0.1 -0.18842 0.10226 -0.18495 0.10399 -0.18657 C 0.10799 -0.19028 0.10851 -0.19815 0.11198 -0.20278 C 0.11389 -0.20532 0.11615 -0.20787 0.11788 -0.21065 C 0.12361 -0.21991 0.15747 -0.20023 0.16163 -0.21111 C 0.1658 -0.2169 0.19722 -0.22245 0.19358 -0.22986 C 0.20556 -0.23171 0.2375 -0.21389 0.23351 -0.22176 C 0.24323 -0.22083 0.24427 -0.225 0.25156 -0.22454 C 0.25885 -0.22407 0.26458 -0.21574 0.2776 -0.21921 C 0.29062 -0.22268 0.31111 -0.2375 0.32951 -0.24583 C 0.34861 -0.24537 0.36858 -0.26967 0.38767 -0.26967 " pathEditMode="relative" rAng="0" ptsTypes="fffffafaaff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0" y="-3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767 -0.26967 C 0.39948 -0.27245 0.41128 -0.27499 0.41962 -0.28286 C 0.42795 -0.29073 0.43264 -0.30161 0.43767 -0.31759 C 0.44271 -0.33356 0.4434 -0.35717 0.44965 -0.37893 C 0.4559 -0.40069 0.4691 -0.43101 0.47569 -0.44837 C 0.48229 -0.46573 0.48976 -0.4699 0.48976 -0.48286 C 0.48976 -0.49583 0.48038 -0.5155 0.47569 -0.52569 C 0.47101 -0.53587 0.46667 -0.53171 0.46163 -0.54421 C 0.4566 -0.55671 0.44826 -0.59097 0.44566 -0.60023 " pathEditMode="relative" ptsTypes="aaaaaaa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767 -0.26967 C 0.37239 -0.27778 0.35712 -0.28588 0.35781 -0.29653 C 0.3585 -0.30717 0.38264 -0.32361 0.39166 -0.33379 C 0.40069 -0.34398 0.40382 -0.34629 0.4118 -0.35787 C 0.41979 -0.36944 0.4335 -0.38889 0.43975 -0.40301 C 0.446 -0.41713 0.44809 -0.43055 0.44982 -0.44305 C 0.45156 -0.45555 0.44843 -0.46852 0.44982 -0.47778 C 0.45121 -0.48704 0.45642 -0.49143 0.45781 -0.49907 C 0.4592 -0.50671 0.45781 -0.51435 0.45781 -0.52315 C 0.45781 -0.53194 0.45746 -0.5419 0.45781 -0.55254 C 0.45816 -0.56319 0.45885 -0.57523 0.45972 -0.58704 " pathEditMode="relative" ptsTypes="aaaaaaaaaaA">
                                      <p:cBhvr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566 -0.60023 C 0.44306 -0.61319 0.44063 -0.62615 0.44358 -0.63495 C 0.44653 -0.64375 0.45625 -0.65 0.46355 -0.65347 C 0.47084 -0.65694 0.48351 -0.65578 0.4875 -0.65625 " pathEditMode="relative" ptsTypes="aaaA"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566 -0.60023 C 0.44392 -0.60949 0.44236 -0.61852 0.44566 -0.62685 C 0.44896 -0.63518 0.46024 -0.64514 0.46562 -0.65092 C 0.47101 -0.65671 0.47535 -0.65972 0.4776 -0.66157 " pathEditMode="relative" ptsTypes="aaaA">
                                      <p:cBhvr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566 -0.60023 C 0.44635 -0.6118 0.44704 -0.62337 0.44965 -0.62962 C 0.45225 -0.63587 0.45833 -0.63333 0.46163 -0.63773 C 0.46493 -0.64212 0.46823 -0.65046 0.46961 -0.65624 C 0.471 -0.66203 0.47031 -0.66712 0.46961 -0.67222 " pathEditMode="relative" ptsTypes="aaaaA">
                                      <p:cBhvr>
                                        <p:cTn id="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5" descr="u=2723431646,2080075045&amp;fm=27&amp;gp=0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4356100" cy="1101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1" name="TextBox 7"/>
          <p:cNvSpPr txBox="1"/>
          <p:nvPr/>
        </p:nvSpPr>
        <p:spPr>
          <a:xfrm>
            <a:off x="250825" y="260350"/>
            <a:ext cx="3744913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开幕式及火炬传递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412875"/>
            <a:ext cx="6264275" cy="431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流程图: 过程 18"/>
          <p:cNvSpPr/>
          <p:nvPr/>
        </p:nvSpPr>
        <p:spPr>
          <a:xfrm>
            <a:off x="1547813" y="5876925"/>
            <a:ext cx="6192838" cy="720725"/>
          </a:xfrm>
          <a:prstGeom prst="flowChartProcess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15000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名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岁至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岁之间的青少年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" name="图片 21" descr="高田英纪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975" y="1196975"/>
            <a:ext cx="4549775" cy="446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流程图: 过程 29"/>
          <p:cNvSpPr/>
          <p:nvPr/>
        </p:nvSpPr>
        <p:spPr>
          <a:xfrm>
            <a:off x="2555875" y="5876925"/>
            <a:ext cx="4140200" cy="720725"/>
          </a:xfrm>
          <a:prstGeom prst="flowChartProcess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表达对未来的期望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4" name="组合 11"/>
          <p:cNvGrpSpPr/>
          <p:nvPr/>
        </p:nvGrpSpPr>
        <p:grpSpPr>
          <a:xfrm>
            <a:off x="39688" y="15875"/>
            <a:ext cx="3379787" cy="1462088"/>
            <a:chOff x="40005" y="15875"/>
            <a:chExt cx="3379867" cy="1462285"/>
          </a:xfrm>
        </p:grpSpPr>
        <p:pic>
          <p:nvPicPr>
            <p:cNvPr id="13335" name="图片 8" descr="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5" y="15875"/>
              <a:ext cx="3379867" cy="14622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36" name="文本框 2"/>
            <p:cNvSpPr txBox="1"/>
            <p:nvPr/>
          </p:nvSpPr>
          <p:spPr>
            <a:xfrm>
              <a:off x="1281698" y="476672"/>
              <a:ext cx="2066166" cy="6451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3600" b="1" dirty="0">
                  <a:latin typeface="华文彩云"/>
                  <a:ea typeface="华文彩云"/>
                </a:rPr>
                <a:t>赛事简况</a:t>
              </a:r>
              <a:endParaRPr lang="zh-CN" altLang="en-US" sz="3600" b="1" dirty="0">
                <a:latin typeface="华文彩云"/>
                <a:ea typeface="华文彩云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3635896" y="723414"/>
            <a:ext cx="1149985" cy="1121410"/>
          </a:xfrm>
          <a:prstGeom prst="ellipse">
            <a:avLst/>
          </a:prstGeom>
          <a:solidFill>
            <a:srgbClr val="4B026D"/>
          </a:solidFill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blurRad="50800" dist="50800" dir="5400000" sx="61000" sy="61000" algn="ctr" rotWithShape="0">
              <a:srgbClr val="000000">
                <a:alpha val="43000"/>
              </a:srgbClr>
            </a:outerShdw>
          </a:effectLst>
          <a:scene3d>
            <a:camera prst="orthographicFront"/>
            <a:lightRig rig="contrasting" dir="t">
              <a:rot lat="0" lon="0" rev="10200000"/>
            </a:lightRig>
          </a:scene3d>
          <a:sp3d extrusionH="13970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35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国家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5076056" y="332656"/>
            <a:ext cx="1772026" cy="172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blurRad="50800" dist="50800" dir="5400000" sx="61000" sy="61000" algn="ctr" rotWithShape="0">
              <a:srgbClr val="000000">
                <a:alpha val="43000"/>
              </a:srgbClr>
            </a:outerShdw>
          </a:effectLst>
          <a:scene3d>
            <a:camera prst="orthographicFront"/>
            <a:lightRig rig="contrasting" dir="t">
              <a:rot lat="0" lon="0" rev="10200000"/>
            </a:lightRig>
          </a:scene3d>
          <a:sp3d extrusionH="13970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006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名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运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动员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5294226" y="692696"/>
            <a:ext cx="922935" cy="90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blurRad="50800" dist="50800" dir="5400000" sx="61000" sy="61000" algn="ctr" rotWithShape="0">
              <a:srgbClr val="000000">
                <a:alpha val="43000"/>
              </a:srgbClr>
            </a:outerShdw>
          </a:effectLst>
          <a:scene3d>
            <a:camera prst="orthographicFront"/>
            <a:lightRig rig="contrasting" dir="t">
              <a:rot lat="0" lon="0" rev="10200000"/>
            </a:lightRig>
          </a:scene3d>
          <a:sp3d extrusionH="13970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女子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205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人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5292081" y="476672"/>
            <a:ext cx="1329022" cy="1296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glow rad="63500">
              <a:schemeClr val="accent5">
                <a:lumMod val="60000"/>
                <a:lumOff val="40000"/>
                <a:alpha val="40000"/>
              </a:schemeClr>
            </a:glow>
            <a:outerShdw blurRad="50800" dist="50800" dir="5400000" sx="61000" sy="61000" algn="ctr" rotWithShape="0">
              <a:srgbClr val="000000">
                <a:alpha val="43000"/>
              </a:srgbClr>
            </a:outerShdw>
          </a:effectLst>
          <a:scene3d>
            <a:camera prst="orthographicFront"/>
            <a:lightRig rig="contrasting" dir="t">
              <a:rot lat="0" lon="0" rev="10200000"/>
            </a:lightRig>
          </a:scene3d>
          <a:sp3d extrusionH="139700"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男子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801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人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pic>
        <p:nvPicPr>
          <p:cNvPr id="45058" name="Picture 2" descr="C:\Users\Administrator\Desktop\冬奥会\图库\00401005.jpg"/>
          <p:cNvPicPr>
            <a:picLocks noChangeAspect="1"/>
          </p:cNvPicPr>
          <p:nvPr/>
        </p:nvPicPr>
        <p:blipFill>
          <a:blip r:embed="rId2"/>
          <a:srcRect l="3864" t="4700" r="5704" b="5904"/>
          <a:stretch>
            <a:fillRect/>
          </a:stretch>
        </p:blipFill>
        <p:spPr>
          <a:xfrm>
            <a:off x="-36512" y="2071688"/>
            <a:ext cx="6408737" cy="481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定位"/>
          <p:cNvSpPr>
            <a:spLocks noChangeAspect="1"/>
          </p:cNvSpPr>
          <p:nvPr/>
        </p:nvSpPr>
        <p:spPr>
          <a:xfrm>
            <a:off x="4959350" y="5373688"/>
            <a:ext cx="117475" cy="287338"/>
          </a:xfrm>
          <a:custGeom>
            <a:avLst/>
            <a:gdLst/>
            <a:ahLst/>
            <a:cxnLst/>
            <a:rect l="l" t="t" r="r" b="b"/>
            <a:pathLst>
              <a:path w="559792" h="955625">
                <a:moveTo>
                  <a:pt x="279896" y="194422"/>
                </a:moveTo>
                <a:cubicBezTo>
                  <a:pt x="168660" y="194422"/>
                  <a:pt x="78485" y="284596"/>
                  <a:pt x="78485" y="395833"/>
                </a:cubicBezTo>
                <a:cubicBezTo>
                  <a:pt x="78485" y="507069"/>
                  <a:pt x="168660" y="597244"/>
                  <a:pt x="279896" y="597244"/>
                </a:cubicBezTo>
                <a:cubicBezTo>
                  <a:pt x="391133" y="597244"/>
                  <a:pt x="481307" y="507069"/>
                  <a:pt x="481307" y="395833"/>
                </a:cubicBezTo>
                <a:cubicBezTo>
                  <a:pt x="481307" y="284596"/>
                  <a:pt x="391133" y="194422"/>
                  <a:pt x="279896" y="194422"/>
                </a:cubicBezTo>
                <a:close/>
                <a:moveTo>
                  <a:pt x="279896" y="0"/>
                </a:moveTo>
                <a:cubicBezTo>
                  <a:pt x="381198" y="-1"/>
                  <a:pt x="482501" y="38646"/>
                  <a:pt x="559792" y="115937"/>
                </a:cubicBezTo>
                <a:cubicBezTo>
                  <a:pt x="714375" y="270519"/>
                  <a:pt x="714375" y="521146"/>
                  <a:pt x="559792" y="675729"/>
                </a:cubicBezTo>
                <a:lnTo>
                  <a:pt x="279896" y="955625"/>
                </a:lnTo>
                <a:lnTo>
                  <a:pt x="0" y="675729"/>
                </a:lnTo>
                <a:cubicBezTo>
                  <a:pt x="-154583" y="521146"/>
                  <a:pt x="-154583" y="270519"/>
                  <a:pt x="0" y="115937"/>
                </a:cubicBezTo>
                <a:cubicBezTo>
                  <a:pt x="77291" y="38646"/>
                  <a:pt x="178594" y="-1"/>
                  <a:pt x="279896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定位"/>
          <p:cNvSpPr>
            <a:spLocks noChangeAspect="1"/>
          </p:cNvSpPr>
          <p:nvPr/>
        </p:nvSpPr>
        <p:spPr>
          <a:xfrm>
            <a:off x="4716463" y="4724400"/>
            <a:ext cx="115888" cy="288925"/>
          </a:xfrm>
          <a:custGeom>
            <a:avLst/>
            <a:gdLst/>
            <a:ahLst/>
            <a:cxnLst/>
            <a:rect l="l" t="t" r="r" b="b"/>
            <a:pathLst>
              <a:path w="559792" h="955625">
                <a:moveTo>
                  <a:pt x="279896" y="194422"/>
                </a:moveTo>
                <a:cubicBezTo>
                  <a:pt x="168660" y="194422"/>
                  <a:pt x="78485" y="284596"/>
                  <a:pt x="78485" y="395833"/>
                </a:cubicBezTo>
                <a:cubicBezTo>
                  <a:pt x="78485" y="507069"/>
                  <a:pt x="168660" y="597244"/>
                  <a:pt x="279896" y="597244"/>
                </a:cubicBezTo>
                <a:cubicBezTo>
                  <a:pt x="391133" y="597244"/>
                  <a:pt x="481307" y="507069"/>
                  <a:pt x="481307" y="395833"/>
                </a:cubicBezTo>
                <a:cubicBezTo>
                  <a:pt x="481307" y="284596"/>
                  <a:pt x="391133" y="194422"/>
                  <a:pt x="279896" y="194422"/>
                </a:cubicBezTo>
                <a:close/>
                <a:moveTo>
                  <a:pt x="279896" y="0"/>
                </a:moveTo>
                <a:cubicBezTo>
                  <a:pt x="381198" y="-1"/>
                  <a:pt x="482501" y="38646"/>
                  <a:pt x="559792" y="115937"/>
                </a:cubicBezTo>
                <a:cubicBezTo>
                  <a:pt x="714375" y="270519"/>
                  <a:pt x="714375" y="521146"/>
                  <a:pt x="559792" y="675729"/>
                </a:cubicBezTo>
                <a:lnTo>
                  <a:pt x="279896" y="955625"/>
                </a:lnTo>
                <a:lnTo>
                  <a:pt x="0" y="675729"/>
                </a:lnTo>
                <a:cubicBezTo>
                  <a:pt x="-154583" y="521146"/>
                  <a:pt x="-154583" y="270519"/>
                  <a:pt x="0" y="115937"/>
                </a:cubicBezTo>
                <a:cubicBezTo>
                  <a:pt x="77291" y="38646"/>
                  <a:pt x="178594" y="-1"/>
                  <a:pt x="279896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云形标注 22"/>
          <p:cNvSpPr/>
          <p:nvPr/>
        </p:nvSpPr>
        <p:spPr>
          <a:xfrm>
            <a:off x="6875463" y="5589588"/>
            <a:ext cx="1728788" cy="1008063"/>
          </a:xfrm>
          <a:prstGeom prst="cloudCallout">
            <a:avLst>
              <a:gd name="adj1" fmla="val -157078"/>
              <a:gd name="adj2" fmla="val -598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菲律宾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云形标注 23"/>
          <p:cNvSpPr/>
          <p:nvPr/>
        </p:nvSpPr>
        <p:spPr>
          <a:xfrm>
            <a:off x="6516688" y="2420938"/>
            <a:ext cx="2159000" cy="1079500"/>
          </a:xfrm>
          <a:prstGeom prst="cloudCallout">
            <a:avLst>
              <a:gd name="adj1" fmla="val -128596"/>
              <a:gd name="adj2" fmla="val 173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中国台湾地区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三十二角星 24"/>
          <p:cNvSpPr/>
          <p:nvPr/>
        </p:nvSpPr>
        <p:spPr>
          <a:xfrm>
            <a:off x="6444208" y="3573016"/>
            <a:ext cx="2329949" cy="1704231"/>
          </a:xfrm>
          <a:prstGeom prst="star32">
            <a:avLst/>
          </a:prstGeom>
          <a:gradFill flip="none" rotWithShape="1">
            <a:gsLst>
              <a:gs pos="20000">
                <a:srgbClr val="DF3621"/>
              </a:gs>
              <a:gs pos="0">
                <a:srgbClr val="C00000"/>
              </a:gs>
              <a:gs pos="59000">
                <a:srgbClr val="F7860C"/>
              </a:gs>
              <a:gs pos="92000">
                <a:srgbClr val="FFFF00"/>
              </a:gs>
              <a:gs pos="75000">
                <a:srgbClr val="FECC2B"/>
              </a:gs>
              <a:gs pos="32000">
                <a:srgbClr val="F433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首次参赛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61 -0.02106 L 0.15417 -0.096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00" y="-3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16371 0.0944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0" y="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51"/>
          <p:cNvGrpSpPr/>
          <p:nvPr/>
        </p:nvGrpSpPr>
        <p:grpSpPr>
          <a:xfrm>
            <a:off x="4140200" y="2852738"/>
            <a:ext cx="1800225" cy="1081087"/>
            <a:chOff x="5415422" y="2307283"/>
            <a:chExt cx="1468318" cy="859347"/>
          </a:xfrm>
        </p:grpSpPr>
        <p:sp>
          <p:nvSpPr>
            <p:cNvPr id="53" name="新月形 52"/>
            <p:cNvSpPr/>
            <p:nvPr>
              <p:custDataLst>
                <p:tags r:id="rId1"/>
              </p:custDataLst>
            </p:nvPr>
          </p:nvSpPr>
          <p:spPr>
            <a:xfrm rot="20756852">
              <a:off x="5415422" y="2307283"/>
              <a:ext cx="321003" cy="642006"/>
            </a:xfrm>
            <a:prstGeom prst="moon">
              <a:avLst/>
            </a:prstGeom>
            <a:ln>
              <a:noFill/>
            </a:ln>
          </p:spPr>
          <p:style>
            <a:lnRef idx="2">
              <a:srgbClr val="FFC000">
                <a:shade val="50000"/>
              </a:srgbClr>
            </a:lnRef>
            <a:fillRef idx="1">
              <a:srgbClr val="FFC000"/>
            </a:fillRef>
            <a:effectRef idx="0">
              <a:srgbClr val="FFC00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云形 53"/>
            <p:cNvSpPr/>
            <p:nvPr>
              <p:custDataLst>
                <p:tags r:id="rId2"/>
              </p:custDataLst>
            </p:nvPr>
          </p:nvSpPr>
          <p:spPr>
            <a:xfrm rot="151382">
              <a:off x="5422024" y="2565368"/>
              <a:ext cx="1461716" cy="583833"/>
            </a:xfrm>
            <a:prstGeom prst="cloud">
              <a:avLst/>
            </a:prstGeom>
            <a:solidFill>
              <a:srgbClr val="4472C4">
                <a:alpha val="84000"/>
              </a:srgbClr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星形: 四角 5"/>
            <p:cNvSpPr/>
            <p:nvPr>
              <p:custDataLst>
                <p:tags r:id="rId3"/>
              </p:custDataLst>
            </p:nvPr>
          </p:nvSpPr>
          <p:spPr>
            <a:xfrm>
              <a:off x="6432682" y="2913133"/>
              <a:ext cx="235390" cy="253497"/>
            </a:xfrm>
            <a:prstGeom prst="star4">
              <a:avLst/>
            </a:prstGeom>
            <a:ln>
              <a:noFill/>
            </a:ln>
          </p:spPr>
          <p:style>
            <a:lnRef idx="2">
              <a:srgbClr val="FFC000">
                <a:shade val="50000"/>
              </a:srgbClr>
            </a:lnRef>
            <a:fillRef idx="1">
              <a:srgbClr val="FFC000"/>
            </a:fillRef>
            <a:effectRef idx="0">
              <a:srgbClr val="FFC00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星形: 四角 6"/>
            <p:cNvSpPr/>
            <p:nvPr>
              <p:custDataLst>
                <p:tags r:id="rId4"/>
              </p:custDataLst>
            </p:nvPr>
          </p:nvSpPr>
          <p:spPr>
            <a:xfrm>
              <a:off x="6668071" y="2822540"/>
              <a:ext cx="117695" cy="126749"/>
            </a:xfrm>
            <a:prstGeom prst="star4">
              <a:avLst/>
            </a:prstGeom>
            <a:ln>
              <a:noFill/>
            </a:ln>
          </p:spPr>
          <p:style>
            <a:lnRef idx="2">
              <a:srgbClr val="FFC000">
                <a:shade val="50000"/>
              </a:srgbClr>
            </a:lnRef>
            <a:fillRef idx="1">
              <a:srgbClr val="FFC000"/>
            </a:fillRef>
            <a:effectRef idx="0">
              <a:srgbClr val="FFC00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4339" name="组合 11"/>
          <p:cNvGrpSpPr/>
          <p:nvPr/>
        </p:nvGrpSpPr>
        <p:grpSpPr>
          <a:xfrm>
            <a:off x="39688" y="15875"/>
            <a:ext cx="3379787" cy="1462088"/>
            <a:chOff x="40005" y="15875"/>
            <a:chExt cx="3379867" cy="1462285"/>
          </a:xfrm>
        </p:grpSpPr>
        <p:pic>
          <p:nvPicPr>
            <p:cNvPr id="14367" name="图片 8" descr="1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5" y="15875"/>
              <a:ext cx="3379867" cy="14622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368" name="文本框 2"/>
            <p:cNvSpPr txBox="1"/>
            <p:nvPr/>
          </p:nvSpPr>
          <p:spPr>
            <a:xfrm>
              <a:off x="1281698" y="476672"/>
              <a:ext cx="2066166" cy="6451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3600" b="1" dirty="0">
                  <a:latin typeface="华文彩云"/>
                  <a:ea typeface="华文彩云"/>
                </a:rPr>
                <a:t>赛事简况</a:t>
              </a:r>
              <a:endParaRPr lang="zh-CN" altLang="en-US" sz="3600" b="1" dirty="0">
                <a:latin typeface="华文彩云"/>
                <a:ea typeface="华文彩云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259632" y="1700808"/>
            <a:ext cx="1656184" cy="720080"/>
          </a:xfrm>
          <a:prstGeom prst="rect">
            <a:avLst/>
          </a:prstGeom>
          <a:solidFill>
            <a:srgbClr val="33CCFF"/>
          </a:solidFill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比赛项目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19588" y="1465263"/>
            <a:ext cx="2233613" cy="52228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没有变化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92500" y="2185988"/>
            <a:ext cx="3887788" cy="52228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6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大项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10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分项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35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小项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文本框 7"/>
          <p:cNvSpPr txBox="1"/>
          <p:nvPr>
            <p:custDataLst>
              <p:tags r:id="rId6"/>
            </p:custDataLst>
          </p:nvPr>
        </p:nvSpPr>
        <p:spPr>
          <a:xfrm>
            <a:off x="4356100" y="3327400"/>
            <a:ext cx="135096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 sz="2400" dirty="0">
                <a:latin typeface="Arial" panose="020B0604020202020204" pitchFamily="34" charset="0"/>
              </a:rPr>
              <a:t>6</a:t>
            </a:r>
            <a:r>
              <a:rPr lang="zh-CN" altLang="en-US" sz="2400" dirty="0">
                <a:latin typeface="Arial" panose="020B0604020202020204" pitchFamily="34" charset="0"/>
              </a:rPr>
              <a:t>大项</a:t>
            </a:r>
            <a:endParaRPr lang="zh-CN" altLang="en-US" sz="2400" dirty="0">
              <a:latin typeface="Arial" panose="020B0604020202020204" pitchFamily="34" charset="0"/>
            </a:endParaRPr>
          </a:p>
        </p:txBody>
      </p:sp>
      <p:grpSp>
        <p:nvGrpSpPr>
          <p:cNvPr id="4" name="组合 39"/>
          <p:cNvGrpSpPr/>
          <p:nvPr/>
        </p:nvGrpSpPr>
        <p:grpSpPr>
          <a:xfrm>
            <a:off x="3995738" y="4076700"/>
            <a:ext cx="2089150" cy="1222375"/>
            <a:chOff x="2540611" y="3682318"/>
            <a:chExt cx="1468318" cy="859347"/>
          </a:xfrm>
        </p:grpSpPr>
        <p:sp>
          <p:nvSpPr>
            <p:cNvPr id="41" name="新月形 40"/>
            <p:cNvSpPr/>
            <p:nvPr>
              <p:custDataLst>
                <p:tags r:id="rId7"/>
              </p:custDataLst>
            </p:nvPr>
          </p:nvSpPr>
          <p:spPr>
            <a:xfrm rot="20756852">
              <a:off x="2540611" y="3682318"/>
              <a:ext cx="321003" cy="642006"/>
            </a:xfrm>
            <a:prstGeom prst="moon">
              <a:avLst/>
            </a:prstGeom>
            <a:ln>
              <a:noFill/>
            </a:ln>
          </p:spPr>
          <p:style>
            <a:lnRef idx="2">
              <a:srgbClr val="FFC000">
                <a:shade val="50000"/>
              </a:srgbClr>
            </a:lnRef>
            <a:fillRef idx="1">
              <a:srgbClr val="FFC000"/>
            </a:fillRef>
            <a:effectRef idx="0">
              <a:srgbClr val="FFC00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云形 41"/>
            <p:cNvSpPr/>
            <p:nvPr>
              <p:custDataLst>
                <p:tags r:id="rId8"/>
              </p:custDataLst>
            </p:nvPr>
          </p:nvSpPr>
          <p:spPr>
            <a:xfrm rot="151382">
              <a:off x="2547213" y="3940403"/>
              <a:ext cx="1461716" cy="583833"/>
            </a:xfrm>
            <a:prstGeom prst="cloud">
              <a:avLst/>
            </a:prstGeom>
            <a:solidFill>
              <a:srgbClr val="4472C4">
                <a:alpha val="84000"/>
              </a:srgbClr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星形: 四角 15"/>
            <p:cNvSpPr/>
            <p:nvPr>
              <p:custDataLst>
                <p:tags r:id="rId9"/>
              </p:custDataLst>
            </p:nvPr>
          </p:nvSpPr>
          <p:spPr>
            <a:xfrm>
              <a:off x="3557871" y="4288168"/>
              <a:ext cx="235390" cy="253497"/>
            </a:xfrm>
            <a:prstGeom prst="star4">
              <a:avLst/>
            </a:prstGeom>
            <a:ln>
              <a:noFill/>
            </a:ln>
          </p:spPr>
          <p:style>
            <a:lnRef idx="2">
              <a:srgbClr val="FFC000">
                <a:shade val="50000"/>
              </a:srgbClr>
            </a:lnRef>
            <a:fillRef idx="1">
              <a:srgbClr val="FFC000"/>
            </a:fillRef>
            <a:effectRef idx="0">
              <a:srgbClr val="FFC00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星形: 四角 16"/>
            <p:cNvSpPr/>
            <p:nvPr>
              <p:custDataLst>
                <p:tags r:id="rId10"/>
              </p:custDataLst>
            </p:nvPr>
          </p:nvSpPr>
          <p:spPr>
            <a:xfrm>
              <a:off x="3793260" y="4197575"/>
              <a:ext cx="117695" cy="126749"/>
            </a:xfrm>
            <a:prstGeom prst="star4">
              <a:avLst/>
            </a:prstGeom>
            <a:ln>
              <a:noFill/>
            </a:ln>
          </p:spPr>
          <p:style>
            <a:lnRef idx="2">
              <a:srgbClr val="FFC000">
                <a:shade val="50000"/>
              </a:srgbClr>
            </a:lnRef>
            <a:fillRef idx="1">
              <a:srgbClr val="FFC000"/>
            </a:fillRef>
            <a:effectRef idx="0">
              <a:srgbClr val="FFC00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5" name="文本框 17"/>
          <p:cNvSpPr txBox="1"/>
          <p:nvPr>
            <p:custDataLst>
              <p:tags r:id="rId11"/>
            </p:custDataLst>
          </p:nvPr>
        </p:nvSpPr>
        <p:spPr>
          <a:xfrm>
            <a:off x="4368800" y="4667250"/>
            <a:ext cx="135096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 sz="2000" dirty="0">
                <a:latin typeface="Arial" panose="020B0604020202020204" pitchFamily="34" charset="0"/>
              </a:rPr>
              <a:t>10</a:t>
            </a:r>
            <a:r>
              <a:rPr lang="zh-CN" altLang="en-US" sz="2000" dirty="0">
                <a:latin typeface="Arial" panose="020B0604020202020204" pitchFamily="34" charset="0"/>
              </a:rPr>
              <a:t>分项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grpSp>
        <p:nvGrpSpPr>
          <p:cNvPr id="5" name="组合 45"/>
          <p:cNvGrpSpPr/>
          <p:nvPr/>
        </p:nvGrpSpPr>
        <p:grpSpPr>
          <a:xfrm>
            <a:off x="3059113" y="5519738"/>
            <a:ext cx="4033837" cy="1222375"/>
            <a:chOff x="8183072" y="3691371"/>
            <a:chExt cx="1468318" cy="859347"/>
          </a:xfrm>
        </p:grpSpPr>
        <p:sp>
          <p:nvSpPr>
            <p:cNvPr id="47" name="新月形 46"/>
            <p:cNvSpPr/>
            <p:nvPr>
              <p:custDataLst>
                <p:tags r:id="rId12"/>
              </p:custDataLst>
            </p:nvPr>
          </p:nvSpPr>
          <p:spPr>
            <a:xfrm rot="20756852">
              <a:off x="8183072" y="3691371"/>
              <a:ext cx="321003" cy="642006"/>
            </a:xfrm>
            <a:prstGeom prst="moon">
              <a:avLst/>
            </a:prstGeom>
            <a:ln>
              <a:noFill/>
            </a:ln>
          </p:spPr>
          <p:style>
            <a:lnRef idx="2">
              <a:srgbClr val="FFC000">
                <a:shade val="50000"/>
              </a:srgbClr>
            </a:lnRef>
            <a:fillRef idx="1">
              <a:srgbClr val="FFC000"/>
            </a:fillRef>
            <a:effectRef idx="0">
              <a:srgbClr val="FFC00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云形 47"/>
            <p:cNvSpPr/>
            <p:nvPr>
              <p:custDataLst>
                <p:tags r:id="rId13"/>
              </p:custDataLst>
            </p:nvPr>
          </p:nvSpPr>
          <p:spPr>
            <a:xfrm rot="151382">
              <a:off x="8189674" y="3949456"/>
              <a:ext cx="1461716" cy="583833"/>
            </a:xfrm>
            <a:prstGeom prst="cloud">
              <a:avLst/>
            </a:prstGeom>
            <a:solidFill>
              <a:srgbClr val="4472C4">
                <a:alpha val="84000"/>
              </a:srgbClr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星形: 四角 21"/>
            <p:cNvSpPr/>
            <p:nvPr>
              <p:custDataLst>
                <p:tags r:id="rId14"/>
              </p:custDataLst>
            </p:nvPr>
          </p:nvSpPr>
          <p:spPr>
            <a:xfrm>
              <a:off x="9200332" y="4297221"/>
              <a:ext cx="235390" cy="253497"/>
            </a:xfrm>
            <a:prstGeom prst="star4">
              <a:avLst/>
            </a:prstGeom>
            <a:ln>
              <a:noFill/>
            </a:ln>
          </p:spPr>
          <p:style>
            <a:lnRef idx="2">
              <a:srgbClr val="FFC000">
                <a:shade val="50000"/>
              </a:srgbClr>
            </a:lnRef>
            <a:fillRef idx="1">
              <a:srgbClr val="FFC000"/>
            </a:fillRef>
            <a:effectRef idx="0">
              <a:srgbClr val="FFC00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星形: 四角 22"/>
            <p:cNvSpPr/>
            <p:nvPr>
              <p:custDataLst>
                <p:tags r:id="rId15"/>
              </p:custDataLst>
            </p:nvPr>
          </p:nvSpPr>
          <p:spPr>
            <a:xfrm>
              <a:off x="9435721" y="4206628"/>
              <a:ext cx="117695" cy="126749"/>
            </a:xfrm>
            <a:prstGeom prst="star4">
              <a:avLst/>
            </a:prstGeom>
            <a:ln>
              <a:noFill/>
            </a:ln>
          </p:spPr>
          <p:style>
            <a:lnRef idx="2">
              <a:srgbClr val="FFC000">
                <a:shade val="50000"/>
              </a:srgbClr>
            </a:lnRef>
            <a:fillRef idx="1">
              <a:srgbClr val="FFC000"/>
            </a:fillRef>
            <a:effectRef idx="0">
              <a:srgbClr val="FFC00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1" name="文本框 23"/>
          <p:cNvSpPr txBox="1"/>
          <p:nvPr>
            <p:custDataLst>
              <p:tags r:id="rId16"/>
            </p:custDataLst>
          </p:nvPr>
        </p:nvSpPr>
        <p:spPr>
          <a:xfrm>
            <a:off x="3763963" y="6084888"/>
            <a:ext cx="2608262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</a:rPr>
              <a:t>46</a:t>
            </a:r>
            <a:r>
              <a:rPr lang="zh-CN" altLang="en-US" dirty="0">
                <a:latin typeface="Arial" panose="020B0604020202020204" pitchFamily="34" charset="0"/>
              </a:rPr>
              <a:t>小项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 flipH="1">
            <a:off x="5003800" y="3910013"/>
            <a:ext cx="0" cy="576263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54" idx="1"/>
          </p:cNvCxnSpPr>
          <p:nvPr/>
        </p:nvCxnSpPr>
        <p:spPr>
          <a:xfrm>
            <a:off x="5027613" y="3910013"/>
            <a:ext cx="552450" cy="5984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54" idx="1"/>
          </p:cNvCxnSpPr>
          <p:nvPr/>
        </p:nvCxnSpPr>
        <p:spPr>
          <a:xfrm flipH="1">
            <a:off x="4500563" y="3910013"/>
            <a:ext cx="527050" cy="5984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H="1">
            <a:off x="4284663" y="5229225"/>
            <a:ext cx="71438" cy="72072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4427538" y="5229225"/>
            <a:ext cx="431800" cy="6477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flipH="1">
            <a:off x="3779838" y="5157788"/>
            <a:ext cx="576263" cy="7191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43" idx="2"/>
          </p:cNvCxnSpPr>
          <p:nvPr/>
        </p:nvCxnSpPr>
        <p:spPr>
          <a:xfrm>
            <a:off x="5610225" y="5299075"/>
            <a:ext cx="41275" cy="650875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>
            <a:off x="5651500" y="5157788"/>
            <a:ext cx="576263" cy="71913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endCxn id="48" idx="3"/>
          </p:cNvCxnSpPr>
          <p:nvPr/>
        </p:nvCxnSpPr>
        <p:spPr>
          <a:xfrm flipH="1">
            <a:off x="5100638" y="5157788"/>
            <a:ext cx="479425" cy="776288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36" grpId="0"/>
      <p:bldP spid="45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9"/>
          <p:cNvGrpSpPr/>
          <p:nvPr/>
        </p:nvGrpSpPr>
        <p:grpSpPr>
          <a:xfrm>
            <a:off x="1258888" y="1700213"/>
            <a:ext cx="6750050" cy="4681537"/>
            <a:chOff x="2503040" y="1772816"/>
            <a:chExt cx="6749480" cy="4680520"/>
          </a:xfrm>
        </p:grpSpPr>
        <p:pic>
          <p:nvPicPr>
            <p:cNvPr id="15392" name="图片 16" descr="5367385_stock-photo-2017-growth-red-arrow.jpg"/>
            <p:cNvPicPr>
              <a:picLocks noChangeAspect="1"/>
            </p:cNvPicPr>
            <p:nvPr/>
          </p:nvPicPr>
          <p:blipFill>
            <a:blip r:embed="rId1"/>
            <a:srcRect t="9052" r="1582" b="22701"/>
            <a:stretch>
              <a:fillRect/>
            </a:stretch>
          </p:blipFill>
          <p:spPr>
            <a:xfrm>
              <a:off x="2503040" y="1772816"/>
              <a:ext cx="6749480" cy="46805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393" name="TextBox 17"/>
            <p:cNvSpPr txBox="1"/>
            <p:nvPr/>
          </p:nvSpPr>
          <p:spPr>
            <a:xfrm rot="-2040000">
              <a:off x="4503886" y="4295530"/>
              <a:ext cx="3240360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2400" b="1" dirty="0">
                  <a:solidFill>
                    <a:srgbClr val="FFFF00"/>
                  </a:solidFill>
                  <a:latin typeface="Arial" panose="020B0604020202020204" pitchFamily="34" charset="0"/>
                </a:rPr>
                <a:t>“更快、更高、更强”</a:t>
              </a:r>
              <a:endPara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363" name="组合 11"/>
          <p:cNvGrpSpPr/>
          <p:nvPr/>
        </p:nvGrpSpPr>
        <p:grpSpPr>
          <a:xfrm>
            <a:off x="39688" y="15875"/>
            <a:ext cx="3379787" cy="1462088"/>
            <a:chOff x="40005" y="15875"/>
            <a:chExt cx="3379867" cy="1462285"/>
          </a:xfrm>
        </p:grpSpPr>
        <p:pic>
          <p:nvPicPr>
            <p:cNvPr id="15390" name="图片 8" descr="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5" y="15875"/>
              <a:ext cx="3379867" cy="14622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391" name="文本框 2"/>
            <p:cNvSpPr txBox="1"/>
            <p:nvPr/>
          </p:nvSpPr>
          <p:spPr>
            <a:xfrm>
              <a:off x="1281698" y="476672"/>
              <a:ext cx="2066166" cy="6451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3600" b="1" dirty="0">
                  <a:latin typeface="华文彩云"/>
                  <a:ea typeface="华文彩云"/>
                </a:rPr>
                <a:t>赛事简况</a:t>
              </a:r>
              <a:endParaRPr lang="zh-CN" altLang="en-US" sz="3600" b="1" dirty="0">
                <a:latin typeface="华文彩云"/>
                <a:ea typeface="华文彩云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115616" y="1412776"/>
            <a:ext cx="1656184" cy="720080"/>
          </a:xfrm>
          <a:prstGeom prst="rect">
            <a:avLst/>
          </a:prstGeom>
          <a:solidFill>
            <a:srgbClr val="33CCFF"/>
          </a:solidFill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成绩之最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36512" y="5157788"/>
            <a:ext cx="2447925" cy="4619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克拉斯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顿贝格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下弧形箭头 27"/>
          <p:cNvSpPr/>
          <p:nvPr/>
        </p:nvSpPr>
        <p:spPr>
          <a:xfrm rot="-1200000">
            <a:off x="1585913" y="4705350"/>
            <a:ext cx="792163" cy="360363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03350" y="4046538"/>
            <a:ext cx="3024188" cy="4619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伊瓦尔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巴兰格鲁德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下弧形箭头 29"/>
          <p:cNvSpPr/>
          <p:nvPr/>
        </p:nvSpPr>
        <p:spPr>
          <a:xfrm rot="-1200000">
            <a:off x="3673475" y="3552825"/>
            <a:ext cx="792163" cy="360363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63938" y="2895600"/>
            <a:ext cx="2376488" cy="4619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亚马尔·安德森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下弧形箭头 31"/>
          <p:cNvSpPr/>
          <p:nvPr/>
        </p:nvSpPr>
        <p:spPr>
          <a:xfrm rot="-1200000">
            <a:off x="5186363" y="2439988"/>
            <a:ext cx="792163" cy="360363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076825" y="1814513"/>
            <a:ext cx="2016125" cy="4619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阿尔德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·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申克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80312" y="2924944"/>
            <a:ext cx="1656184" cy="7200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1500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米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80312" y="3909053"/>
            <a:ext cx="1656184" cy="7200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5000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米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80312" y="4893162"/>
            <a:ext cx="1656184" cy="7200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10000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米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380312" y="5877272"/>
            <a:ext cx="1656184" cy="7200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5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米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34" name="图片 33" descr="奖牌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38" r="62650" b="33041"/>
          <a:stretch>
            <a:fillRect/>
          </a:stretch>
        </p:blipFill>
        <p:spPr>
          <a:xfrm>
            <a:off x="7740650" y="2827338"/>
            <a:ext cx="792163" cy="88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图片 34" descr="奖牌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38" r="62650" b="33041"/>
          <a:stretch>
            <a:fillRect/>
          </a:stretch>
        </p:blipFill>
        <p:spPr>
          <a:xfrm>
            <a:off x="7740650" y="3835400"/>
            <a:ext cx="792163" cy="88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" name="图片 35" descr="奖牌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38" r="62650" b="33041"/>
          <a:stretch>
            <a:fillRect/>
          </a:stretch>
        </p:blipFill>
        <p:spPr>
          <a:xfrm>
            <a:off x="7740650" y="4843463"/>
            <a:ext cx="792163" cy="88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" name="图片 36" descr="摔倒.jpg"/>
          <p:cNvPicPr>
            <a:picLocks noChangeAspect="1"/>
          </p:cNvPicPr>
          <p:nvPr/>
        </p:nvPicPr>
        <p:blipFill>
          <a:blip r:embed="rId4"/>
          <a:srcRect l="18588" t="24800" r="22775" b="7161"/>
          <a:stretch>
            <a:fillRect/>
          </a:stretch>
        </p:blipFill>
        <p:spPr>
          <a:xfrm>
            <a:off x="7667625" y="5702300"/>
            <a:ext cx="1152525" cy="1111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8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8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8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386" name="组合 11"/>
          <p:cNvGrpSpPr/>
          <p:nvPr/>
        </p:nvGrpSpPr>
        <p:grpSpPr>
          <a:xfrm>
            <a:off x="39688" y="15875"/>
            <a:ext cx="3379787" cy="1462088"/>
            <a:chOff x="40005" y="15875"/>
            <a:chExt cx="3379867" cy="1462285"/>
          </a:xfrm>
        </p:grpSpPr>
        <p:pic>
          <p:nvPicPr>
            <p:cNvPr id="16402" name="图片 8" descr="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5" y="15875"/>
              <a:ext cx="3379867" cy="14622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403" name="文本框 2"/>
            <p:cNvSpPr txBox="1"/>
            <p:nvPr/>
          </p:nvSpPr>
          <p:spPr>
            <a:xfrm>
              <a:off x="1281698" y="476672"/>
              <a:ext cx="2066166" cy="6451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3600" b="1" dirty="0">
                  <a:latin typeface="华文彩云"/>
                  <a:ea typeface="华文彩云"/>
                </a:rPr>
                <a:t>赛事简况</a:t>
              </a:r>
              <a:endParaRPr lang="zh-CN" altLang="en-US" sz="3600" b="1" dirty="0">
                <a:latin typeface="华文彩云"/>
                <a:ea typeface="华文彩云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115616" y="1340768"/>
            <a:ext cx="1656184" cy="720080"/>
          </a:xfrm>
          <a:prstGeom prst="rect">
            <a:avLst/>
          </a:prstGeom>
          <a:solidFill>
            <a:srgbClr val="33CCFF"/>
          </a:solidFill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成绩之最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34" name="图片 33" descr="奖牌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38" r="62650" b="33041"/>
          <a:stretch>
            <a:fillRect/>
          </a:stretch>
        </p:blipFill>
        <p:spPr>
          <a:xfrm>
            <a:off x="7885113" y="2060575"/>
            <a:ext cx="790575" cy="88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图片 34" descr="奖牌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38" r="62650" b="33041"/>
          <a:stretch>
            <a:fillRect/>
          </a:stretch>
        </p:blipFill>
        <p:spPr>
          <a:xfrm>
            <a:off x="7885113" y="2847975"/>
            <a:ext cx="790575" cy="88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" name="图片 35" descr="奖牌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38" r="62650" b="33041"/>
          <a:stretch>
            <a:fillRect/>
          </a:stretch>
        </p:blipFill>
        <p:spPr>
          <a:xfrm>
            <a:off x="7885113" y="3635375"/>
            <a:ext cx="790575" cy="88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圆角矩形 37"/>
          <p:cNvSpPr/>
          <p:nvPr/>
        </p:nvSpPr>
        <p:spPr>
          <a:xfrm>
            <a:off x="1116013" y="2133600"/>
            <a:ext cx="6767513" cy="719138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女子速滑中，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美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国运动员安·享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宁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获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500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米比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赛的金牌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1116013" y="2925763"/>
            <a:ext cx="6767513" cy="719138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女子速滑中，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美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国运动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员黛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·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霍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勒姆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获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1500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米比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赛的金牌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116013" y="3717925"/>
            <a:ext cx="6767513" cy="719138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女子速滑中，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荷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兰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队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仅巴斯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—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凯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泽获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3000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米比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赛的金牌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116013" y="4510088"/>
            <a:ext cx="6767513" cy="719138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苏联著名花样滑冰运动员伊琳娜·罗德尼娜和首次参加冬奥会的亚历山大·乌兰诺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夫获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得了男女双人滑冠军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5" name="图片 14" descr="奖牌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38" r="62650" b="33041"/>
          <a:stretch>
            <a:fillRect/>
          </a:stretch>
        </p:blipFill>
        <p:spPr>
          <a:xfrm>
            <a:off x="7885113" y="4422775"/>
            <a:ext cx="790575" cy="88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圆角矩形 15"/>
          <p:cNvSpPr/>
          <p:nvPr/>
        </p:nvSpPr>
        <p:spPr>
          <a:xfrm>
            <a:off x="1116013" y="5302250"/>
            <a:ext cx="6767513" cy="719138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捷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克斯洛伐克运动员翁·内佩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拉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获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男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子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单人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花样滑冰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冠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军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7" name="图片 16" descr="奖牌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38" r="62650" b="33041"/>
          <a:stretch>
            <a:fillRect/>
          </a:stretch>
        </p:blipFill>
        <p:spPr>
          <a:xfrm>
            <a:off x="7885113" y="5208588"/>
            <a:ext cx="790575" cy="88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圆角矩形 17"/>
          <p:cNvSpPr/>
          <p:nvPr/>
        </p:nvSpPr>
        <p:spPr>
          <a:xfrm>
            <a:off x="1116013" y="6094413"/>
            <a:ext cx="6767513" cy="719138"/>
          </a:xfrm>
          <a:prstGeom prst="round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奥地利运动员贝·舒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巴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获女子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单人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花样滑冰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冠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军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9" name="图片 18" descr="奖牌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38" r="62650" b="33041"/>
          <a:stretch>
            <a:fillRect/>
          </a:stretch>
        </p:blipFill>
        <p:spPr>
          <a:xfrm>
            <a:off x="7885113" y="5995988"/>
            <a:ext cx="790575" cy="889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14" grpId="0" animBg="1"/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10" name="组合 11"/>
          <p:cNvGrpSpPr/>
          <p:nvPr/>
        </p:nvGrpSpPr>
        <p:grpSpPr>
          <a:xfrm>
            <a:off x="39688" y="15875"/>
            <a:ext cx="3379787" cy="1462088"/>
            <a:chOff x="40005" y="15875"/>
            <a:chExt cx="3379867" cy="1462285"/>
          </a:xfrm>
        </p:grpSpPr>
        <p:pic>
          <p:nvPicPr>
            <p:cNvPr id="17425" name="图片 8" descr="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5" y="15875"/>
              <a:ext cx="3379867" cy="14622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426" name="文本框 2"/>
            <p:cNvSpPr txBox="1"/>
            <p:nvPr/>
          </p:nvSpPr>
          <p:spPr>
            <a:xfrm>
              <a:off x="1281698" y="476672"/>
              <a:ext cx="2066166" cy="6451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3600" b="1" dirty="0">
                  <a:latin typeface="华文彩云"/>
                  <a:ea typeface="华文彩云"/>
                </a:rPr>
                <a:t>赛事简况</a:t>
              </a:r>
              <a:endParaRPr lang="zh-CN" altLang="en-US" sz="3600" b="1" dirty="0">
                <a:latin typeface="华文彩云"/>
                <a:ea typeface="华文彩云"/>
              </a:endParaRPr>
            </a:p>
          </p:txBody>
        </p:sp>
      </p:grpSp>
      <p:grpSp>
        <p:nvGrpSpPr>
          <p:cNvPr id="17411" name="组合 43"/>
          <p:cNvGrpSpPr/>
          <p:nvPr/>
        </p:nvGrpSpPr>
        <p:grpSpPr>
          <a:xfrm>
            <a:off x="3635375" y="33338"/>
            <a:ext cx="4608513" cy="1882775"/>
            <a:chOff x="3635896" y="33422"/>
            <a:chExt cx="4608512" cy="1883410"/>
          </a:xfrm>
        </p:grpSpPr>
        <p:pic>
          <p:nvPicPr>
            <p:cNvPr id="17423" name="图片 40" descr="205773c3557461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35896" y="33422"/>
              <a:ext cx="4608512" cy="18834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2" name="矩形 41"/>
            <p:cNvSpPr/>
            <p:nvPr/>
          </p:nvSpPr>
          <p:spPr>
            <a:xfrm rot="21120000">
              <a:off x="3973985" y="647774"/>
              <a:ext cx="38972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表现最为出色的女子运动员</a:t>
              </a:r>
              <a:endPara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45" name="图片 44" descr="加琳娜库拉科娃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3" y="1628775"/>
            <a:ext cx="7272337" cy="4905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矩形 45"/>
          <p:cNvSpPr/>
          <p:nvPr/>
        </p:nvSpPr>
        <p:spPr>
          <a:xfrm>
            <a:off x="6084168" y="4365104"/>
            <a:ext cx="2016224" cy="64807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公里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084168" y="5121188"/>
            <a:ext cx="2016224" cy="64807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公里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084168" y="5877272"/>
            <a:ext cx="2016224" cy="64807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3×5km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接力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51" name="图片 12" descr="81.jpg"/>
          <p:cNvPicPr>
            <a:picLocks noChangeAspect="1"/>
          </p:cNvPicPr>
          <p:nvPr/>
        </p:nvPicPr>
        <p:blipFill>
          <a:blip r:embed="rId4"/>
          <a:srcRect r="61761"/>
          <a:stretch>
            <a:fillRect/>
          </a:stretch>
        </p:blipFill>
        <p:spPr>
          <a:xfrm>
            <a:off x="4103688" y="4149725"/>
            <a:ext cx="1404937" cy="2374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434" name="组合 11"/>
          <p:cNvGrpSpPr/>
          <p:nvPr/>
        </p:nvGrpSpPr>
        <p:grpSpPr>
          <a:xfrm>
            <a:off x="39688" y="15875"/>
            <a:ext cx="3379787" cy="1462088"/>
            <a:chOff x="40005" y="15875"/>
            <a:chExt cx="3379867" cy="1462285"/>
          </a:xfrm>
        </p:grpSpPr>
        <p:pic>
          <p:nvPicPr>
            <p:cNvPr id="18442" name="图片 8" descr="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5" y="15875"/>
              <a:ext cx="3379867" cy="14622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8443" name="文本框 2"/>
            <p:cNvSpPr txBox="1"/>
            <p:nvPr/>
          </p:nvSpPr>
          <p:spPr>
            <a:xfrm>
              <a:off x="1281698" y="476672"/>
              <a:ext cx="2066166" cy="6451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3600" b="1" dirty="0">
                  <a:latin typeface="华文彩云"/>
                  <a:ea typeface="华文彩云"/>
                </a:rPr>
                <a:t>赛事简况</a:t>
              </a:r>
              <a:endParaRPr lang="zh-CN" altLang="en-US" sz="3600" b="1" dirty="0">
                <a:latin typeface="华文彩云"/>
                <a:ea typeface="华文彩云"/>
              </a:endParaRPr>
            </a:p>
          </p:txBody>
        </p:sp>
      </p:grpSp>
      <p:pic>
        <p:nvPicPr>
          <p:cNvPr id="15" name="图片 14" descr="日本国旗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628775"/>
            <a:ext cx="2687637" cy="1793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 descr="日本国旗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338" y="1268413"/>
            <a:ext cx="2689225" cy="1793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 descr="日本国旗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25" y="1563688"/>
            <a:ext cx="2687638" cy="1793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爆炸形 1 17"/>
          <p:cNvSpPr/>
          <p:nvPr/>
        </p:nvSpPr>
        <p:spPr>
          <a:xfrm>
            <a:off x="827088" y="4076700"/>
            <a:ext cx="2592388" cy="1655763"/>
          </a:xfrm>
          <a:prstGeom prst="irregularSeal1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70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米跳台 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08413" y="4652963"/>
            <a:ext cx="1627187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ctr"/>
            <a:r>
              <a:rPr lang="zh-CN" altLang="zh-CN" sz="2800" b="1" dirty="0">
                <a:solidFill>
                  <a:srgbClr val="FF0000"/>
                </a:solidFill>
                <a:latin typeface="Calibri" panose="020F0502020204030204" pitchFamily="34" charset="0"/>
              </a:rPr>
              <a:t>笠谷幸生</a:t>
            </a:r>
            <a:endParaRPr lang="zh-CN" altLang="en-US" sz="2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文本框 12"/>
          <p:cNvSpPr txBox="1"/>
          <p:nvPr/>
        </p:nvSpPr>
        <p:spPr>
          <a:xfrm>
            <a:off x="1547813" y="5930900"/>
            <a:ext cx="7019925" cy="522288"/>
          </a:xfrm>
          <a:prstGeom prst="rect">
            <a:avLst/>
          </a:prstGeom>
          <a:solidFill>
            <a:srgbClr val="DBAFF2">
              <a:alpha val="43137"/>
            </a:srgbClr>
          </a:solidFill>
          <a:ln w="15875" cap="flat" cmpd="sng">
            <a:solidFill>
              <a:schemeClr val="tx1"/>
            </a:solidFill>
            <a:prstDash val="lgDashDotDot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r>
              <a:rPr lang="zh-CN" altLang="en-US" sz="2800" dirty="0">
                <a:latin typeface="Arial" panose="020B0604020202020204" pitchFamily="34" charset="0"/>
              </a:rPr>
              <a:t>日本和亚洲第一个冬季奥运会金牌获得者 ！</a:t>
            </a:r>
            <a:endParaRPr lang="en-US" altLang="zh-CN" sz="2800" dirty="0">
              <a:latin typeface="Arial" panose="020B0604020202020204" pitchFamily="34" charset="0"/>
            </a:endParaRPr>
          </a:p>
        </p:txBody>
      </p:sp>
      <p:pic>
        <p:nvPicPr>
          <p:cNvPr id="22" name="图片 21" descr="赞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963" y="3644900"/>
            <a:ext cx="3136900" cy="1871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39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39"/>
                            </p:stCondLst>
                            <p:childTnLst>
                              <p:par>
                                <p:cTn id="6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32"/>
          <p:cNvGrpSpPr/>
          <p:nvPr/>
        </p:nvGrpSpPr>
        <p:grpSpPr>
          <a:xfrm>
            <a:off x="-5005387" y="1052513"/>
            <a:ext cx="4681537" cy="2447925"/>
            <a:chOff x="3796529" y="2112283"/>
            <a:chExt cx="5400600" cy="3077829"/>
          </a:xfrm>
        </p:grpSpPr>
        <p:pic>
          <p:nvPicPr>
            <p:cNvPr id="19476" name="图片 30" descr="加拿大国旗.jp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96529" y="2112283"/>
              <a:ext cx="5400600" cy="275403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477" name="TextBox 31"/>
            <p:cNvSpPr txBox="1"/>
            <p:nvPr/>
          </p:nvSpPr>
          <p:spPr>
            <a:xfrm>
              <a:off x="5762901" y="4790002"/>
              <a:ext cx="1440160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2000" b="1" dirty="0">
                  <a:solidFill>
                    <a:srgbClr val="0070C0"/>
                  </a:solidFill>
                  <a:latin typeface="Arial" panose="020B0604020202020204" pitchFamily="34" charset="0"/>
                </a:rPr>
                <a:t>加拿大 </a:t>
              </a:r>
              <a:endPara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9459" name="组合 11"/>
          <p:cNvGrpSpPr/>
          <p:nvPr/>
        </p:nvGrpSpPr>
        <p:grpSpPr>
          <a:xfrm>
            <a:off x="39688" y="15875"/>
            <a:ext cx="3379787" cy="1462088"/>
            <a:chOff x="40005" y="15875"/>
            <a:chExt cx="3379867" cy="1462285"/>
          </a:xfrm>
        </p:grpSpPr>
        <p:pic>
          <p:nvPicPr>
            <p:cNvPr id="19474" name="图片 8" descr="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5" y="15875"/>
              <a:ext cx="3379867" cy="14622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475" name="文本框 2"/>
            <p:cNvSpPr txBox="1"/>
            <p:nvPr/>
          </p:nvSpPr>
          <p:spPr>
            <a:xfrm>
              <a:off x="1281698" y="476672"/>
              <a:ext cx="2066166" cy="6451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3600" b="1" dirty="0">
                  <a:latin typeface="华文彩云"/>
                  <a:ea typeface="华文彩云"/>
                </a:rPr>
                <a:t>赛事简况</a:t>
              </a:r>
              <a:endParaRPr lang="zh-CN" altLang="en-US" sz="3600" b="1" dirty="0">
                <a:latin typeface="华文彩云"/>
                <a:ea typeface="华文彩云"/>
              </a:endParaRPr>
            </a:p>
          </p:txBody>
        </p:sp>
      </p:grpSp>
      <p:grpSp>
        <p:nvGrpSpPr>
          <p:cNvPr id="19460" name="组合 13"/>
          <p:cNvGrpSpPr/>
          <p:nvPr/>
        </p:nvGrpSpPr>
        <p:grpSpPr>
          <a:xfrm>
            <a:off x="684213" y="1557338"/>
            <a:ext cx="2447925" cy="2303462"/>
            <a:chOff x="298720" y="2420888"/>
            <a:chExt cx="3121152" cy="2683460"/>
          </a:xfrm>
        </p:grpSpPr>
        <p:pic>
          <p:nvPicPr>
            <p:cNvPr id="19472" name="图片 11" descr="机器人冰球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20" y="2420888"/>
              <a:ext cx="3121152" cy="231952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473" name="TextBox 12"/>
            <p:cNvSpPr txBox="1"/>
            <p:nvPr/>
          </p:nvSpPr>
          <p:spPr>
            <a:xfrm>
              <a:off x="1187624" y="4581128"/>
              <a:ext cx="1368152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2800" dirty="0">
                  <a:solidFill>
                    <a:srgbClr val="0070C0"/>
                  </a:solidFill>
                  <a:latin typeface="Arial" panose="020B0604020202020204" pitchFamily="34" charset="0"/>
                </a:rPr>
                <a:t>冰球</a:t>
              </a:r>
              <a:endParaRPr lang="zh-CN" altLang="en-US" sz="2800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24"/>
          <p:cNvGrpSpPr/>
          <p:nvPr/>
        </p:nvGrpSpPr>
        <p:grpSpPr>
          <a:xfrm>
            <a:off x="-4573587" y="4652963"/>
            <a:ext cx="4105275" cy="2160587"/>
            <a:chOff x="0" y="3829110"/>
            <a:chExt cx="4499992" cy="2565287"/>
          </a:xfrm>
        </p:grpSpPr>
        <p:pic>
          <p:nvPicPr>
            <p:cNvPr id="19470" name="图片 22" descr="苏联国旗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829110"/>
              <a:ext cx="4499992" cy="224999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471" name="TextBox 23"/>
            <p:cNvSpPr txBox="1"/>
            <p:nvPr/>
          </p:nvSpPr>
          <p:spPr>
            <a:xfrm>
              <a:off x="1547664" y="5994287"/>
              <a:ext cx="1440160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2000" b="1" dirty="0">
                  <a:solidFill>
                    <a:srgbClr val="0070C0"/>
                  </a:solidFill>
                  <a:latin typeface="Arial" panose="020B0604020202020204" pitchFamily="34" charset="0"/>
                </a:rPr>
                <a:t>苏联 </a:t>
              </a:r>
              <a:endPara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9467850" y="4797425"/>
            <a:ext cx="3241675" cy="2232025"/>
            <a:chOff x="5436096" y="3933056"/>
            <a:chExt cx="3303189" cy="2585942"/>
          </a:xfrm>
        </p:grpSpPr>
        <p:pic>
          <p:nvPicPr>
            <p:cNvPr id="19468" name="图片 18" descr="捷克斯洛伐克国旗.jpg"/>
            <p:cNvPicPr>
              <a:picLocks noChangeAspect="1"/>
            </p:cNvPicPr>
            <p:nvPr/>
          </p:nvPicPr>
          <p:blipFill>
            <a:blip r:embed="rId5"/>
            <a:srcRect b="17693"/>
            <a:stretch>
              <a:fillRect/>
            </a:stretch>
          </p:blipFill>
          <p:spPr>
            <a:xfrm>
              <a:off x="5436096" y="3933056"/>
              <a:ext cx="3303189" cy="223224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469" name="TextBox 25"/>
            <p:cNvSpPr txBox="1"/>
            <p:nvPr/>
          </p:nvSpPr>
          <p:spPr>
            <a:xfrm>
              <a:off x="6084168" y="6118888"/>
              <a:ext cx="2088232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2000" b="1" dirty="0">
                  <a:solidFill>
                    <a:srgbClr val="0070C0"/>
                  </a:solidFill>
                  <a:latin typeface="Arial" panose="020B0604020202020204" pitchFamily="34" charset="0"/>
                </a:rPr>
                <a:t>捷克斯洛伐克 </a:t>
              </a:r>
              <a:endPara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组合 29"/>
          <p:cNvGrpSpPr/>
          <p:nvPr/>
        </p:nvGrpSpPr>
        <p:grpSpPr>
          <a:xfrm>
            <a:off x="9390063" y="2349500"/>
            <a:ext cx="4111625" cy="2222500"/>
            <a:chOff x="3995936" y="899115"/>
            <a:chExt cx="4255017" cy="2538902"/>
          </a:xfrm>
        </p:grpSpPr>
        <p:pic>
          <p:nvPicPr>
            <p:cNvPr id="19466" name="图片 27" descr="美国国旗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5936" y="899115"/>
              <a:ext cx="4255017" cy="223224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9467" name="TextBox 28"/>
            <p:cNvSpPr txBox="1"/>
            <p:nvPr/>
          </p:nvSpPr>
          <p:spPr>
            <a:xfrm>
              <a:off x="5436096" y="3037906"/>
              <a:ext cx="1440160" cy="4001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2000" b="1" dirty="0">
                  <a:solidFill>
                    <a:srgbClr val="0070C0"/>
                  </a:solidFill>
                  <a:latin typeface="Arial" panose="020B0604020202020204" pitchFamily="34" charset="0"/>
                </a:rPr>
                <a:t>美国 </a:t>
              </a:r>
              <a:endParaRPr lang="zh-CN" altLang="en-US" sz="2000" b="1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42988" y="5084763"/>
            <a:ext cx="3097212" cy="7699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4400" b="1" dirty="0">
                <a:solidFill>
                  <a:srgbClr val="0070C0"/>
                </a:solidFill>
                <a:latin typeface="Arial" panose="020B0604020202020204" pitchFamily="34" charset="0"/>
              </a:rPr>
              <a:t>职业运动员</a:t>
            </a:r>
            <a:endParaRPr lang="zh-CN" altLang="en-US" sz="4400" b="1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 rot="2400000">
            <a:off x="1242479" y="4661187"/>
            <a:ext cx="238381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NO</a:t>
            </a:r>
            <a:endParaRPr kumimoji="0" lang="zh-CN" altLang="en-US" sz="9600" b="1" i="0" u="none" strike="noStrike" kern="1200" cap="none" spc="0" normalizeH="0" baseline="0" noProof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35 -0.0037 L 0.57275 -0.0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3449 L -0.47969 -0.0344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274 -0.0037 C 0.59236 -0.00463 0.61215 -0.00555 0.63368 -0.01435 C 0.65538 -0.02315 0.68542 -0.04097 0.70226 -0.05694 C 0.71892 -0.07268 0.72413 -0.08981 0.73403 -0.10995 C 0.74375 -0.12986 0.74861 -0.15278 0.76076 -0.17708 C 0.77309 -0.20116 0.79306 -0.22176 0.80729 -0.25463 C 0.82153 -0.28773 0.8309 -0.34838 0.84635 -0.375 C 0.86181 -0.40139 0.88663 -0.40741 0.90017 -0.41389 C 0.91354 -0.42014 0.92031 -0.41713 0.92708 -0.41389 " pathEditMode="relative" rAng="0" ptsTypes="aaaaaaa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00" y="-2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22222E-6 L -0.51962 -2.22222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709 -0.37801 L 0.92709 -0.6509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708 -0.01041 L 0.57066 0.4831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0" y="2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482" name="组合 11"/>
          <p:cNvGrpSpPr/>
          <p:nvPr/>
        </p:nvGrpSpPr>
        <p:grpSpPr>
          <a:xfrm>
            <a:off x="39688" y="15875"/>
            <a:ext cx="3379787" cy="1462088"/>
            <a:chOff x="40005" y="15875"/>
            <a:chExt cx="3379867" cy="1462285"/>
          </a:xfrm>
        </p:grpSpPr>
        <p:pic>
          <p:nvPicPr>
            <p:cNvPr id="20542" name="图片 8" descr="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05" y="15875"/>
              <a:ext cx="3379867" cy="146228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543" name="文本框 2"/>
            <p:cNvSpPr txBox="1"/>
            <p:nvPr/>
          </p:nvSpPr>
          <p:spPr>
            <a:xfrm>
              <a:off x="1281698" y="476672"/>
              <a:ext cx="2066166" cy="64516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3600" b="1" dirty="0">
                  <a:latin typeface="华文彩云"/>
                  <a:ea typeface="华文彩云"/>
                </a:rPr>
                <a:t>赛事简况</a:t>
              </a:r>
              <a:endParaRPr lang="zh-CN" altLang="en-US" sz="3600" b="1" dirty="0">
                <a:latin typeface="华文彩云"/>
                <a:ea typeface="华文彩云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3851921" y="260648"/>
            <a:ext cx="2880320" cy="11079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 smtClean="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奖牌</a:t>
            </a:r>
            <a:r>
              <a:rPr kumimoji="0" lang="zh-CN" altLang="en-US" sz="6600" b="1" i="0" u="none" strike="noStrike" kern="1200" cap="none" spc="0" normalizeH="0" baseline="0" noProof="0" dirty="0">
                <a:ln w="25400">
                  <a:solidFill>
                    <a:srgbClr val="861E1D">
                      <a:alpha val="94000"/>
                    </a:srgbClr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64000">
                      <a:srgbClr val="FCE95F"/>
                    </a:gs>
                    <a:gs pos="100000">
                      <a:srgbClr val="F8AD1C"/>
                    </a:gs>
                  </a:gsLst>
                  <a:lin ang="5400000"/>
                </a:gradFill>
                <a:effectLst>
                  <a:outerShdw blurRad="177800" dist="12700" dir="10200000" sx="102000" sy="102000" algn="bl" rotWithShape="0">
                    <a:srgbClr val="480F08"/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榜</a:t>
            </a:r>
            <a:endParaRPr kumimoji="0" lang="zh-CN" altLang="en-US" sz="6600" b="1" i="0" u="none" strike="noStrike" kern="1200" cap="none" spc="0" normalizeH="0" baseline="0" noProof="0" dirty="0">
              <a:ln w="25400">
                <a:solidFill>
                  <a:srgbClr val="861E1D">
                    <a:alpha val="94000"/>
                  </a:srgbClr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64000">
                    <a:srgbClr val="FCE95F"/>
                  </a:gs>
                  <a:gs pos="100000">
                    <a:srgbClr val="F8AD1C"/>
                  </a:gs>
                </a:gsLst>
                <a:lin ang="5400000"/>
              </a:gradFill>
              <a:effectLst>
                <a:outerShdw blurRad="177800" dist="12700" dir="10200000" sx="102000" sy="102000" algn="bl" rotWithShape="0">
                  <a:srgbClr val="480F08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755650" y="1684338"/>
          <a:ext cx="7848600" cy="440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2"/>
                <a:gridCol w="1680188"/>
                <a:gridCol w="1308145"/>
                <a:gridCol w="1308145"/>
                <a:gridCol w="1308145"/>
                <a:gridCol w="1308145"/>
              </a:tblGrid>
              <a:tr h="629752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名次 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国家或地区 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金牌 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银牌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铜牌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总计</a:t>
                      </a:r>
                      <a:endParaRPr lang="zh-CN" altLang="en-US" sz="2000" dirty="0"/>
                    </a:p>
                  </a:txBody>
                  <a:tcPr anchor="ctr" anchorCtr="1"/>
                </a:tc>
              </a:tr>
              <a:tr h="62975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苏联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8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5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16</a:t>
                      </a:r>
                      <a:endParaRPr lang="zh-CN" altLang="en-US" sz="2000" dirty="0"/>
                    </a:p>
                  </a:txBody>
                  <a:tcPr anchor="ctr" anchorCtr="1"/>
                </a:tc>
              </a:tr>
              <a:tr h="62975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2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民族德国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4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7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14</a:t>
                      </a:r>
                      <a:endParaRPr lang="zh-CN" altLang="en-US" sz="2000" dirty="0"/>
                    </a:p>
                  </a:txBody>
                  <a:tcPr anchor="ctr" anchorCtr="1"/>
                </a:tc>
              </a:tr>
              <a:tr h="62975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瑞士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4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10</a:t>
                      </a:r>
                      <a:endParaRPr lang="zh-CN" altLang="en-US" sz="2000" dirty="0"/>
                    </a:p>
                  </a:txBody>
                  <a:tcPr anchor="ctr" anchorCtr="1"/>
                </a:tc>
              </a:tr>
              <a:tr h="62975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4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荷兰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4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2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9</a:t>
                      </a:r>
                      <a:endParaRPr lang="zh-CN" altLang="en-US" sz="2000" dirty="0"/>
                    </a:p>
                  </a:txBody>
                  <a:tcPr anchor="ctr" anchorCtr="1"/>
                </a:tc>
              </a:tr>
              <a:tr h="62975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5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美国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2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8</a:t>
                      </a:r>
                      <a:endParaRPr lang="zh-CN" altLang="en-US" sz="2000" dirty="0"/>
                    </a:p>
                  </a:txBody>
                  <a:tcPr anchor="ctr" anchorCtr="1"/>
                </a:tc>
              </a:tr>
              <a:tr h="62975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6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联邦德国 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</a:t>
                      </a:r>
                      <a:endParaRPr lang="zh-CN" altLang="en-US" sz="20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5</a:t>
                      </a:r>
                      <a:endParaRPr lang="zh-CN" altLang="en-US" sz="2000" dirty="0"/>
                    </a:p>
                  </a:txBody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0"/>
            <a:ext cx="2543175" cy="908050"/>
          </a:xfrm>
          <a:ln/>
        </p:spPr>
      </p:pic>
      <p:sp>
        <p:nvSpPr>
          <p:cNvPr id="3075" name="TextBox 13"/>
          <p:cNvSpPr txBox="1"/>
          <p:nvPr/>
        </p:nvSpPr>
        <p:spPr>
          <a:xfrm>
            <a:off x="323850" y="179388"/>
            <a:ext cx="1944688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申</a:t>
            </a:r>
            <a:r>
              <a:rPr lang="zh-CN" altLang="en-US" sz="3200" dirty="0">
                <a:solidFill>
                  <a:srgbClr val="7030A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办</a:t>
            </a:r>
            <a:r>
              <a:rPr lang="zh-CN" altLang="en-US" sz="3200" dirty="0">
                <a:solidFill>
                  <a:srgbClr val="0070C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历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</a:t>
            </a:r>
            <a:endParaRPr lang="zh-CN" altLang="en-US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076" name="组合 22"/>
          <p:cNvGrpSpPr/>
          <p:nvPr/>
        </p:nvGrpSpPr>
        <p:grpSpPr>
          <a:xfrm>
            <a:off x="6911975" y="1160463"/>
            <a:ext cx="2087563" cy="2376487"/>
            <a:chOff x="6732472" y="908720"/>
            <a:chExt cx="2088000" cy="2376264"/>
          </a:xfrm>
        </p:grpSpPr>
        <p:pic>
          <p:nvPicPr>
            <p:cNvPr id="16" name="图片 15" descr="日本札幌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2472" y="908720"/>
              <a:ext cx="2088000" cy="2088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圆角矩形 16"/>
            <p:cNvSpPr/>
            <p:nvPr/>
          </p:nvSpPr>
          <p:spPr>
            <a:xfrm>
              <a:off x="7019870" y="3008785"/>
              <a:ext cx="1579893" cy="276199"/>
            </a:xfrm>
            <a:prstGeom prst="roundRect">
              <a:avLst/>
            </a:prstGeom>
            <a:solidFill>
              <a:srgbClr val="FDE11C">
                <a:alpha val="60000"/>
              </a:srgbClr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+mn-cs"/>
                </a:rPr>
                <a:t>日本 札幌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+mn-cs"/>
              </a:endParaRPr>
            </a:p>
          </p:txBody>
        </p:sp>
      </p:grpSp>
      <p:grpSp>
        <p:nvGrpSpPr>
          <p:cNvPr id="3077" name="组合 31"/>
          <p:cNvGrpSpPr/>
          <p:nvPr/>
        </p:nvGrpSpPr>
        <p:grpSpPr>
          <a:xfrm>
            <a:off x="179388" y="1130300"/>
            <a:ext cx="2087562" cy="2436813"/>
            <a:chOff x="683568" y="980728"/>
            <a:chExt cx="2088000" cy="2436465"/>
          </a:xfrm>
        </p:grpSpPr>
        <p:sp>
          <p:nvSpPr>
            <p:cNvPr id="20" name="圆角矩形 19"/>
            <p:cNvSpPr/>
            <p:nvPr/>
          </p:nvSpPr>
          <p:spPr>
            <a:xfrm>
              <a:off x="828060" y="3141007"/>
              <a:ext cx="1876819" cy="27618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+mn-cs"/>
                </a:rPr>
                <a:t>加拿大  班夫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+mn-cs"/>
              </a:endParaRPr>
            </a:p>
          </p:txBody>
        </p:sp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683568" y="980728"/>
              <a:ext cx="2088000" cy="2087265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50800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078" name="组合 30"/>
          <p:cNvGrpSpPr/>
          <p:nvPr/>
        </p:nvGrpSpPr>
        <p:grpSpPr>
          <a:xfrm>
            <a:off x="2424113" y="1125538"/>
            <a:ext cx="2087562" cy="2447925"/>
            <a:chOff x="3419872" y="3356992"/>
            <a:chExt cx="2088000" cy="2448272"/>
          </a:xfrm>
        </p:grpSpPr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3419872" y="3356992"/>
              <a:ext cx="2088000" cy="2087858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50800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3712033" y="5529000"/>
              <a:ext cx="1579893" cy="276264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60000"/>
              </a:schemeClr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+mn-cs"/>
                </a:rPr>
                <a:t>芬兰  拉赫蒂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+mn-cs"/>
              </a:endParaRPr>
            </a:p>
          </p:txBody>
        </p:sp>
      </p:grpSp>
      <p:grpSp>
        <p:nvGrpSpPr>
          <p:cNvPr id="3079" name="组合 32"/>
          <p:cNvGrpSpPr/>
          <p:nvPr/>
        </p:nvGrpSpPr>
        <p:grpSpPr>
          <a:xfrm>
            <a:off x="4667250" y="1130300"/>
            <a:ext cx="2089150" cy="2436813"/>
            <a:chOff x="6444208" y="3429000"/>
            <a:chExt cx="2088000" cy="2436465"/>
          </a:xfrm>
        </p:grpSpPr>
        <p:sp>
          <p:nvSpPr>
            <p:cNvPr id="29" name="圆角矩形 28"/>
            <p:cNvSpPr/>
            <p:nvPr/>
          </p:nvSpPr>
          <p:spPr>
            <a:xfrm>
              <a:off x="6809132" y="5589279"/>
              <a:ext cx="1578694" cy="276186"/>
            </a:xfrm>
            <a:prstGeom prst="roundRect">
              <a:avLst/>
            </a:prstGeom>
            <a:solidFill>
              <a:schemeClr val="bg2">
                <a:lumMod val="90000"/>
                <a:alpha val="60000"/>
              </a:schemeClr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+mn-cs"/>
                </a:rPr>
                <a:t>美国  盐湖城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+mn-cs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6444208" y="3429000"/>
              <a:ext cx="2088000" cy="2087265"/>
            </a:xfrm>
            <a:prstGeom prst="ellipse">
              <a:avLst/>
            </a:prstGeom>
            <a:blipFill>
              <a:blip r:embed="rId5" cstate="print"/>
              <a:stretch>
                <a:fillRect/>
              </a:stretch>
            </a:blipFill>
            <a:ln w="50800" cmpd="thickThin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4" name="下箭头 33"/>
          <p:cNvSpPr/>
          <p:nvPr/>
        </p:nvSpPr>
        <p:spPr>
          <a:xfrm rot="-2700000">
            <a:off x="1584325" y="4221163"/>
            <a:ext cx="2160588" cy="792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申请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下箭头 34"/>
          <p:cNvSpPr/>
          <p:nvPr/>
        </p:nvSpPr>
        <p:spPr>
          <a:xfrm rot="-1200000">
            <a:off x="3567113" y="3646488"/>
            <a:ext cx="792163" cy="1641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申请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下箭头 35"/>
          <p:cNvSpPr/>
          <p:nvPr/>
        </p:nvSpPr>
        <p:spPr>
          <a:xfrm rot="1200000">
            <a:off x="5192713" y="3625850"/>
            <a:ext cx="792163" cy="16621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申请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下箭头 36"/>
          <p:cNvSpPr/>
          <p:nvPr/>
        </p:nvSpPr>
        <p:spPr>
          <a:xfrm rot="2760000">
            <a:off x="6605588" y="3409950"/>
            <a:ext cx="647700" cy="2124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申请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492500" y="5300663"/>
            <a:ext cx="2735263" cy="720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国际奥委会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9" name="图片 38" descr="日本国旗.png"/>
          <p:cNvPicPr>
            <a:picLocks noChangeAspect="1"/>
          </p:cNvPicPr>
          <p:nvPr/>
        </p:nvPicPr>
        <p:blipFill>
          <a:blip r:embed="rId6" cstate="print"/>
          <a:srcRect l="29531" t="19475" r="29126" b="18559"/>
          <a:stretch>
            <a:fillRect/>
          </a:stretch>
        </p:blipFill>
        <p:spPr>
          <a:xfrm>
            <a:off x="6839744" y="1124744"/>
            <a:ext cx="2196752" cy="21967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" name="TextBox 39"/>
          <p:cNvSpPr txBox="1"/>
          <p:nvPr/>
        </p:nvSpPr>
        <p:spPr>
          <a:xfrm>
            <a:off x="2700338" y="6229350"/>
            <a:ext cx="5184775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第一次来到亚洲举办！！！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8" grpId="0" animBg="1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0"/>
            <a:ext cx="2543175" cy="908050"/>
          </a:xfrm>
          <a:ln/>
        </p:spPr>
      </p:pic>
      <p:sp>
        <p:nvSpPr>
          <p:cNvPr id="21507" name="TextBox 13"/>
          <p:cNvSpPr txBox="1"/>
          <p:nvPr/>
        </p:nvSpPr>
        <p:spPr>
          <a:xfrm>
            <a:off x="323850" y="179388"/>
            <a:ext cx="194468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幕</a:t>
            </a:r>
            <a:r>
              <a:rPr lang="zh-CN" altLang="en-US" sz="3200" dirty="0">
                <a:solidFill>
                  <a:srgbClr val="FF000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后</a:t>
            </a:r>
            <a:r>
              <a:rPr lang="zh-CN" altLang="en-US" sz="3200" dirty="0">
                <a:solidFill>
                  <a:srgbClr val="00B05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故</a:t>
            </a:r>
            <a:r>
              <a:rPr lang="zh-CN" altLang="en-US" sz="3200" dirty="0">
                <a:solidFill>
                  <a:srgbClr val="0070C0"/>
                </a:solidFill>
                <a:latin typeface="幼圆"/>
                <a:ea typeface="华文彩云"/>
              </a:rPr>
              <a:t>事</a:t>
            </a:r>
            <a:endParaRPr lang="zh-CN" altLang="en-US" sz="3200" dirty="0">
              <a:solidFill>
                <a:srgbClr val="FF0000"/>
              </a:solidFill>
              <a:latin typeface="幼圆"/>
              <a:ea typeface="华文彩云"/>
            </a:endParaRPr>
          </a:p>
        </p:txBody>
      </p:sp>
      <p:sp>
        <p:nvSpPr>
          <p:cNvPr id="9" name="五角星 8"/>
          <p:cNvSpPr/>
          <p:nvPr/>
        </p:nvSpPr>
        <p:spPr>
          <a:xfrm>
            <a:off x="2051050" y="1125538"/>
            <a:ext cx="5616575" cy="467995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正五边形 9">
            <a:hlinkClick r:id="rId2" action="ppaction://hlinksldjump"/>
          </p:cNvPr>
          <p:cNvSpPr/>
          <p:nvPr/>
        </p:nvSpPr>
        <p:spPr>
          <a:xfrm>
            <a:off x="2339975" y="981075"/>
            <a:ext cx="2303463" cy="1943100"/>
          </a:xfrm>
          <a:prstGeom prst="pen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亚洲举办 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正五边形 10">
            <a:hlinkClick r:id="rId3" action="ppaction://hlinksldjump"/>
          </p:cNvPr>
          <p:cNvSpPr/>
          <p:nvPr/>
        </p:nvSpPr>
        <p:spPr>
          <a:xfrm>
            <a:off x="5076825" y="981075"/>
            <a:ext cx="2303463" cy="1943100"/>
          </a:xfrm>
          <a:prstGeom prst="pen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职业运动员参赛 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正五边形 11">
            <a:hlinkClick r:id="rId4" action="ppaction://hlinksldjump"/>
          </p:cNvPr>
          <p:cNvSpPr/>
          <p:nvPr/>
        </p:nvSpPr>
        <p:spPr>
          <a:xfrm rot="4320000">
            <a:off x="6175375" y="3273425"/>
            <a:ext cx="2108200" cy="2136775"/>
          </a:xfrm>
          <a:prstGeom prst="pen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传奇人物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正五边形 12">
            <a:hlinkClick r:id="rId5" action="ppaction://hlinksldjump"/>
          </p:cNvPr>
          <p:cNvSpPr/>
          <p:nvPr/>
        </p:nvSpPr>
        <p:spPr>
          <a:xfrm rot="-4320000">
            <a:off x="1387475" y="3509963"/>
            <a:ext cx="2305050" cy="1943100"/>
          </a:xfrm>
          <a:prstGeom prst="pen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举办地 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正五边形 13">
            <a:hlinkClick r:id="rId6" action="ppaction://hlinksldjump"/>
          </p:cNvPr>
          <p:cNvSpPr/>
          <p:nvPr/>
        </p:nvSpPr>
        <p:spPr>
          <a:xfrm rot="8640000">
            <a:off x="3613150" y="4967288"/>
            <a:ext cx="2303463" cy="1806575"/>
          </a:xfrm>
          <a:prstGeom prst="pen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奥运百科 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0"/>
            <a:ext cx="2543175" cy="908050"/>
          </a:xfrm>
          <a:ln/>
        </p:spPr>
      </p:pic>
      <p:sp>
        <p:nvSpPr>
          <p:cNvPr id="22531" name="TextBox 13"/>
          <p:cNvSpPr txBox="1"/>
          <p:nvPr/>
        </p:nvSpPr>
        <p:spPr>
          <a:xfrm>
            <a:off x="323850" y="179388"/>
            <a:ext cx="194468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幕</a:t>
            </a:r>
            <a:r>
              <a:rPr lang="zh-CN" altLang="en-US" sz="3200" dirty="0">
                <a:solidFill>
                  <a:srgbClr val="FF000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后</a:t>
            </a:r>
            <a:r>
              <a:rPr lang="zh-CN" altLang="en-US" sz="3200" dirty="0">
                <a:solidFill>
                  <a:srgbClr val="00B05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故</a:t>
            </a:r>
            <a:r>
              <a:rPr lang="zh-CN" altLang="en-US" sz="3200" dirty="0">
                <a:solidFill>
                  <a:srgbClr val="0070C0"/>
                </a:solidFill>
                <a:latin typeface="幼圆"/>
                <a:ea typeface="华文彩云"/>
              </a:rPr>
              <a:t>事</a:t>
            </a:r>
            <a:endParaRPr lang="zh-CN" altLang="en-US" sz="3200" dirty="0">
              <a:solidFill>
                <a:srgbClr val="FF0000"/>
              </a:solidFill>
              <a:latin typeface="幼圆"/>
              <a:ea typeface="华文彩云"/>
            </a:endParaRPr>
          </a:p>
        </p:txBody>
      </p:sp>
      <p:grpSp>
        <p:nvGrpSpPr>
          <p:cNvPr id="22532" name="组合 16"/>
          <p:cNvGrpSpPr/>
          <p:nvPr/>
        </p:nvGrpSpPr>
        <p:grpSpPr>
          <a:xfrm>
            <a:off x="3354388" y="115888"/>
            <a:ext cx="2946400" cy="792162"/>
            <a:chOff x="3354804" y="260651"/>
            <a:chExt cx="2945390" cy="792088"/>
          </a:xfrm>
        </p:grpSpPr>
        <p:sp>
          <p:nvSpPr>
            <p:cNvPr id="15" name="边框"/>
            <p:cNvSpPr/>
            <p:nvPr/>
          </p:nvSpPr>
          <p:spPr bwMode="auto">
            <a:xfrm rot="5400000">
              <a:off x="4431455" y="-816000"/>
              <a:ext cx="792088" cy="2945390"/>
            </a:xfrm>
            <a:custGeom>
              <a:avLst/>
              <a:gdLst>
                <a:gd name="T0" fmla="*/ 38425 w 2581275"/>
                <a:gd name="T1" fmla="*/ 52645 h 4038600"/>
                <a:gd name="T2" fmla="*/ 24081 w 2581275"/>
                <a:gd name="T3" fmla="*/ 167160 h 4038600"/>
                <a:gd name="T4" fmla="*/ 44691 w 2581275"/>
                <a:gd name="T5" fmla="*/ 183653 h 4038600"/>
                <a:gd name="T6" fmla="*/ 76362 w 2581275"/>
                <a:gd name="T7" fmla="*/ 182841 h 4038600"/>
                <a:gd name="T8" fmla="*/ 83606 w 2581275"/>
                <a:gd name="T9" fmla="*/ 155175 h 4038600"/>
                <a:gd name="T10" fmla="*/ 104372 w 2581275"/>
                <a:gd name="T11" fmla="*/ 140634 h 4038600"/>
                <a:gd name="T12" fmla="*/ 108932 w 2581275"/>
                <a:gd name="T13" fmla="*/ 47235 h 4038600"/>
                <a:gd name="T14" fmla="*/ 87593 w 2581275"/>
                <a:gd name="T15" fmla="*/ 30874 h 4038600"/>
                <a:gd name="T16" fmla="*/ 27249 w 2581275"/>
                <a:gd name="T17" fmla="*/ 170 h 4038600"/>
                <a:gd name="T18" fmla="*/ 47696 w 2581275"/>
                <a:gd name="T19" fmla="*/ 15038 h 4038600"/>
                <a:gd name="T20" fmla="*/ 89735 w 2581275"/>
                <a:gd name="T21" fmla="*/ 18195 h 4038600"/>
                <a:gd name="T22" fmla="*/ 121688 w 2581275"/>
                <a:gd name="T23" fmla="*/ 46686 h 4038600"/>
                <a:gd name="T24" fmla="*/ 110690 w 2581275"/>
                <a:gd name="T25" fmla="*/ 148087 h 4038600"/>
                <a:gd name="T26" fmla="*/ 89983 w 2581275"/>
                <a:gd name="T27" fmla="*/ 152358 h 4038600"/>
                <a:gd name="T28" fmla="*/ 80704 w 2581275"/>
                <a:gd name="T29" fmla="*/ 167016 h 4038600"/>
                <a:gd name="T30" fmla="*/ 85708 w 2581275"/>
                <a:gd name="T31" fmla="*/ 186364 h 4038600"/>
                <a:gd name="T32" fmla="*/ 106950 w 2581275"/>
                <a:gd name="T33" fmla="*/ 193476 h 4038600"/>
                <a:gd name="T34" fmla="*/ 119017 w 2581275"/>
                <a:gd name="T35" fmla="*/ 184883 h 4038600"/>
                <a:gd name="T36" fmla="*/ 121454 w 2581275"/>
                <a:gd name="T37" fmla="*/ 170356 h 4038600"/>
                <a:gd name="T38" fmla="*/ 113531 w 2581275"/>
                <a:gd name="T39" fmla="*/ 159235 h 4038600"/>
                <a:gd name="T40" fmla="*/ 97749 w 2581275"/>
                <a:gd name="T41" fmla="*/ 158619 h 4038600"/>
                <a:gd name="T42" fmla="*/ 89878 w 2581275"/>
                <a:gd name="T43" fmla="*/ 170841 h 4038600"/>
                <a:gd name="T44" fmla="*/ 95469 w 2581275"/>
                <a:gd name="T45" fmla="*/ 182460 h 4038600"/>
                <a:gd name="T46" fmla="*/ 108709 w 2581275"/>
                <a:gd name="T47" fmla="*/ 182067 h 4038600"/>
                <a:gd name="T48" fmla="*/ 110964 w 2581275"/>
                <a:gd name="T49" fmla="*/ 171666 h 4038600"/>
                <a:gd name="T50" fmla="*/ 106533 w 2581275"/>
                <a:gd name="T51" fmla="*/ 181032 h 4038600"/>
                <a:gd name="T52" fmla="*/ 92771 w 2581275"/>
                <a:gd name="T53" fmla="*/ 174090 h 4038600"/>
                <a:gd name="T54" fmla="*/ 100278 w 2581275"/>
                <a:gd name="T55" fmla="*/ 160846 h 4038600"/>
                <a:gd name="T56" fmla="*/ 115173 w 2581275"/>
                <a:gd name="T57" fmla="*/ 164985 h 4038600"/>
                <a:gd name="T58" fmla="*/ 117974 w 2581275"/>
                <a:gd name="T59" fmla="*/ 179172 h 4038600"/>
                <a:gd name="T60" fmla="*/ 108136 w 2581275"/>
                <a:gd name="T61" fmla="*/ 189508 h 4038600"/>
                <a:gd name="T62" fmla="*/ 93358 w 2581275"/>
                <a:gd name="T63" fmla="*/ 188067 h 4038600"/>
                <a:gd name="T64" fmla="*/ 84471 w 2581275"/>
                <a:gd name="T65" fmla="*/ 175439 h 4038600"/>
                <a:gd name="T66" fmla="*/ 92759 w 2581275"/>
                <a:gd name="T67" fmla="*/ 155371 h 4038600"/>
                <a:gd name="T68" fmla="*/ 110520 w 2581275"/>
                <a:gd name="T69" fmla="*/ 152227 h 4038600"/>
                <a:gd name="T70" fmla="*/ 125311 w 2581275"/>
                <a:gd name="T71" fmla="*/ 164959 h 4038600"/>
                <a:gd name="T72" fmla="*/ 124047 w 2581275"/>
                <a:gd name="T73" fmla="*/ 185905 h 4038600"/>
                <a:gd name="T74" fmla="*/ 109074 w 2581275"/>
                <a:gd name="T75" fmla="*/ 198009 h 4038600"/>
                <a:gd name="T76" fmla="*/ 77915 w 2581275"/>
                <a:gd name="T77" fmla="*/ 199044 h 4038600"/>
                <a:gd name="T78" fmla="*/ 26676 w 2581275"/>
                <a:gd name="T79" fmla="*/ 190621 h 4038600"/>
                <a:gd name="T80" fmla="*/ 3401 w 2581275"/>
                <a:gd name="T81" fmla="*/ 154637 h 4038600"/>
                <a:gd name="T82" fmla="*/ 16772 w 2581275"/>
                <a:gd name="T83" fmla="*/ 51362 h 4038600"/>
                <a:gd name="T84" fmla="*/ 41349 w 2581275"/>
                <a:gd name="T85" fmla="*/ 39743 h 4038600"/>
                <a:gd name="T86" fmla="*/ 42757 w 2581275"/>
                <a:gd name="T87" fmla="*/ 14973 h 4038600"/>
                <a:gd name="T88" fmla="*/ 21580 w 2581275"/>
                <a:gd name="T89" fmla="*/ 3812 h 4038600"/>
                <a:gd name="T90" fmla="*/ 6438 w 2581275"/>
                <a:gd name="T91" fmla="*/ 13689 h 4038600"/>
                <a:gd name="T92" fmla="*/ 5539 w 2581275"/>
                <a:gd name="T93" fmla="*/ 31347 h 4038600"/>
                <a:gd name="T94" fmla="*/ 18948 w 2581275"/>
                <a:gd name="T95" fmla="*/ 40961 h 4038600"/>
                <a:gd name="T96" fmla="*/ 35485 w 2581275"/>
                <a:gd name="T97" fmla="*/ 30888 h 4038600"/>
                <a:gd name="T98" fmla="*/ 27288 w 2581275"/>
                <a:gd name="T99" fmla="*/ 14344 h 4038600"/>
                <a:gd name="T100" fmla="*/ 14582 w 2581275"/>
                <a:gd name="T101" fmla="*/ 23264 h 4038600"/>
                <a:gd name="T102" fmla="*/ 21776 w 2581275"/>
                <a:gd name="T103" fmla="*/ 31058 h 4038600"/>
                <a:gd name="T104" fmla="*/ 29139 w 2581275"/>
                <a:gd name="T105" fmla="*/ 26317 h 4038600"/>
                <a:gd name="T106" fmla="*/ 21385 w 2581275"/>
                <a:gd name="T107" fmla="*/ 34006 h 4038600"/>
                <a:gd name="T108" fmla="*/ 12419 w 2581275"/>
                <a:gd name="T109" fmla="*/ 28242 h 4038600"/>
                <a:gd name="T110" fmla="*/ 14400 w 2581275"/>
                <a:gd name="T111" fmla="*/ 14867 h 4038600"/>
                <a:gd name="T112" fmla="*/ 32631 w 2581275"/>
                <a:gd name="T113" fmla="*/ 13558 h 4038600"/>
                <a:gd name="T114" fmla="*/ 39186 w 2581275"/>
                <a:gd name="T115" fmla="*/ 28164 h 4038600"/>
                <a:gd name="T116" fmla="*/ 29295 w 2581275"/>
                <a:gd name="T117" fmla="*/ 42442 h 4038600"/>
                <a:gd name="T118" fmla="*/ 8001 w 2581275"/>
                <a:gd name="T119" fmla="*/ 40044 h 4038600"/>
                <a:gd name="T120" fmla="*/ 170 w 2581275"/>
                <a:gd name="T121" fmla="*/ 25767 h 4038600"/>
                <a:gd name="T122" fmla="*/ 4313 w 2581275"/>
                <a:gd name="T123" fmla="*/ 9890 h 4038600"/>
                <a:gd name="T124" fmla="*/ 17671 w 2581275"/>
                <a:gd name="T125" fmla="*/ 865 h 4038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581275" h="4038600">
                  <a:moveTo>
                    <a:pt x="1129303" y="500063"/>
                  </a:moveTo>
                  <a:lnTo>
                    <a:pt x="1129832" y="504561"/>
                  </a:lnTo>
                  <a:lnTo>
                    <a:pt x="1129832" y="509589"/>
                  </a:lnTo>
                  <a:lnTo>
                    <a:pt x="1129832" y="514352"/>
                  </a:lnTo>
                  <a:lnTo>
                    <a:pt x="1129568" y="519379"/>
                  </a:lnTo>
                  <a:lnTo>
                    <a:pt x="1129039" y="524671"/>
                  </a:lnTo>
                  <a:lnTo>
                    <a:pt x="1128245" y="529963"/>
                  </a:lnTo>
                  <a:lnTo>
                    <a:pt x="1126393" y="540812"/>
                  </a:lnTo>
                  <a:lnTo>
                    <a:pt x="1123484" y="552719"/>
                  </a:lnTo>
                  <a:lnTo>
                    <a:pt x="1120045" y="564627"/>
                  </a:lnTo>
                  <a:lnTo>
                    <a:pt x="1116077" y="577063"/>
                  </a:lnTo>
                  <a:lnTo>
                    <a:pt x="1111052" y="590029"/>
                  </a:lnTo>
                  <a:lnTo>
                    <a:pt x="1105497" y="603259"/>
                  </a:lnTo>
                  <a:lnTo>
                    <a:pt x="1099413" y="616754"/>
                  </a:lnTo>
                  <a:lnTo>
                    <a:pt x="1092536" y="630778"/>
                  </a:lnTo>
                  <a:lnTo>
                    <a:pt x="1085130" y="645331"/>
                  </a:lnTo>
                  <a:lnTo>
                    <a:pt x="1077459" y="659884"/>
                  </a:lnTo>
                  <a:lnTo>
                    <a:pt x="1068994" y="675231"/>
                  </a:lnTo>
                  <a:lnTo>
                    <a:pt x="1060001" y="690314"/>
                  </a:lnTo>
                  <a:lnTo>
                    <a:pt x="1050743" y="705926"/>
                  </a:lnTo>
                  <a:lnTo>
                    <a:pt x="1040956" y="721802"/>
                  </a:lnTo>
                  <a:lnTo>
                    <a:pt x="1030640" y="737413"/>
                  </a:lnTo>
                  <a:lnTo>
                    <a:pt x="1020060" y="753554"/>
                  </a:lnTo>
                  <a:lnTo>
                    <a:pt x="1008950" y="769960"/>
                  </a:lnTo>
                  <a:lnTo>
                    <a:pt x="997841" y="786101"/>
                  </a:lnTo>
                  <a:lnTo>
                    <a:pt x="986202" y="802771"/>
                  </a:lnTo>
                  <a:lnTo>
                    <a:pt x="974299" y="819441"/>
                  </a:lnTo>
                  <a:lnTo>
                    <a:pt x="962132" y="836111"/>
                  </a:lnTo>
                  <a:lnTo>
                    <a:pt x="937003" y="869716"/>
                  </a:lnTo>
                  <a:lnTo>
                    <a:pt x="911346" y="903056"/>
                  </a:lnTo>
                  <a:lnTo>
                    <a:pt x="885424" y="936132"/>
                  </a:lnTo>
                  <a:lnTo>
                    <a:pt x="858972" y="968943"/>
                  </a:lnTo>
                  <a:lnTo>
                    <a:pt x="832257" y="1001224"/>
                  </a:lnTo>
                  <a:lnTo>
                    <a:pt x="806070" y="1032977"/>
                  </a:lnTo>
                  <a:lnTo>
                    <a:pt x="780148" y="1063406"/>
                  </a:lnTo>
                  <a:lnTo>
                    <a:pt x="754755" y="1093042"/>
                  </a:lnTo>
                  <a:lnTo>
                    <a:pt x="730155" y="1121090"/>
                  </a:lnTo>
                  <a:lnTo>
                    <a:pt x="706614" y="1147815"/>
                  </a:lnTo>
                  <a:lnTo>
                    <a:pt x="684130" y="1172953"/>
                  </a:lnTo>
                  <a:lnTo>
                    <a:pt x="663498" y="1195973"/>
                  </a:lnTo>
                  <a:lnTo>
                    <a:pt x="626467" y="1235929"/>
                  </a:lnTo>
                  <a:lnTo>
                    <a:pt x="598429" y="1266358"/>
                  </a:lnTo>
                  <a:lnTo>
                    <a:pt x="573829" y="1292554"/>
                  </a:lnTo>
                  <a:lnTo>
                    <a:pt x="382323" y="2865099"/>
                  </a:lnTo>
                  <a:lnTo>
                    <a:pt x="381529" y="2889707"/>
                  </a:lnTo>
                  <a:lnTo>
                    <a:pt x="381000" y="2914316"/>
                  </a:lnTo>
                  <a:lnTo>
                    <a:pt x="381000" y="2938130"/>
                  </a:lnTo>
                  <a:lnTo>
                    <a:pt x="381529" y="2961680"/>
                  </a:lnTo>
                  <a:lnTo>
                    <a:pt x="382323" y="2984700"/>
                  </a:lnTo>
                  <a:lnTo>
                    <a:pt x="383645" y="3007192"/>
                  </a:lnTo>
                  <a:lnTo>
                    <a:pt x="385497" y="3029683"/>
                  </a:lnTo>
                  <a:lnTo>
                    <a:pt x="387349" y="3051381"/>
                  </a:lnTo>
                  <a:lnTo>
                    <a:pt x="389994" y="3072814"/>
                  </a:lnTo>
                  <a:lnTo>
                    <a:pt x="393168" y="3093453"/>
                  </a:lnTo>
                  <a:lnTo>
                    <a:pt x="396606" y="3114092"/>
                  </a:lnTo>
                  <a:lnTo>
                    <a:pt x="400310" y="3134467"/>
                  </a:lnTo>
                  <a:lnTo>
                    <a:pt x="404277" y="3154047"/>
                  </a:lnTo>
                  <a:lnTo>
                    <a:pt x="408774" y="3173364"/>
                  </a:lnTo>
                  <a:lnTo>
                    <a:pt x="413535" y="3192680"/>
                  </a:lnTo>
                  <a:lnTo>
                    <a:pt x="418825" y="3211202"/>
                  </a:lnTo>
                  <a:lnTo>
                    <a:pt x="424116" y="3229195"/>
                  </a:lnTo>
                  <a:lnTo>
                    <a:pt x="430199" y="3247188"/>
                  </a:lnTo>
                  <a:lnTo>
                    <a:pt x="436548" y="3264652"/>
                  </a:lnTo>
                  <a:lnTo>
                    <a:pt x="443160" y="3281851"/>
                  </a:lnTo>
                  <a:lnTo>
                    <a:pt x="449773" y="3298257"/>
                  </a:lnTo>
                  <a:lnTo>
                    <a:pt x="456915" y="3314662"/>
                  </a:lnTo>
                  <a:lnTo>
                    <a:pt x="464850" y="3330539"/>
                  </a:lnTo>
                  <a:lnTo>
                    <a:pt x="472521" y="3346150"/>
                  </a:lnTo>
                  <a:lnTo>
                    <a:pt x="480457" y="3361762"/>
                  </a:lnTo>
                  <a:lnTo>
                    <a:pt x="488921" y="3376580"/>
                  </a:lnTo>
                  <a:lnTo>
                    <a:pt x="497650" y="3391133"/>
                  </a:lnTo>
                  <a:lnTo>
                    <a:pt x="506379" y="3405422"/>
                  </a:lnTo>
                  <a:lnTo>
                    <a:pt x="515901" y="3419181"/>
                  </a:lnTo>
                  <a:lnTo>
                    <a:pt x="525159" y="3432676"/>
                  </a:lnTo>
                  <a:lnTo>
                    <a:pt x="534946" y="3445906"/>
                  </a:lnTo>
                  <a:lnTo>
                    <a:pt x="544997" y="3459137"/>
                  </a:lnTo>
                  <a:lnTo>
                    <a:pt x="555313" y="3471573"/>
                  </a:lnTo>
                  <a:lnTo>
                    <a:pt x="565629" y="3484009"/>
                  </a:lnTo>
                  <a:lnTo>
                    <a:pt x="575945" y="3495917"/>
                  </a:lnTo>
                  <a:lnTo>
                    <a:pt x="586790" y="3507295"/>
                  </a:lnTo>
                  <a:lnTo>
                    <a:pt x="598164" y="3518673"/>
                  </a:lnTo>
                  <a:lnTo>
                    <a:pt x="609538" y="3529786"/>
                  </a:lnTo>
                  <a:lnTo>
                    <a:pt x="620912" y="3540370"/>
                  </a:lnTo>
                  <a:lnTo>
                    <a:pt x="632551" y="3550954"/>
                  </a:lnTo>
                  <a:lnTo>
                    <a:pt x="644189" y="3561274"/>
                  </a:lnTo>
                  <a:lnTo>
                    <a:pt x="656357" y="3571064"/>
                  </a:lnTo>
                  <a:lnTo>
                    <a:pt x="668524" y="3580590"/>
                  </a:lnTo>
                  <a:lnTo>
                    <a:pt x="680692" y="3590116"/>
                  </a:lnTo>
                  <a:lnTo>
                    <a:pt x="693388" y="3598848"/>
                  </a:lnTo>
                  <a:lnTo>
                    <a:pt x="705820" y="3607844"/>
                  </a:lnTo>
                  <a:lnTo>
                    <a:pt x="718517" y="3616312"/>
                  </a:lnTo>
                  <a:lnTo>
                    <a:pt x="731742" y="3624779"/>
                  </a:lnTo>
                  <a:lnTo>
                    <a:pt x="744439" y="3632717"/>
                  </a:lnTo>
                  <a:lnTo>
                    <a:pt x="757665" y="3640391"/>
                  </a:lnTo>
                  <a:lnTo>
                    <a:pt x="770626" y="3647800"/>
                  </a:lnTo>
                  <a:lnTo>
                    <a:pt x="784116" y="3654944"/>
                  </a:lnTo>
                  <a:lnTo>
                    <a:pt x="797606" y="3662088"/>
                  </a:lnTo>
                  <a:lnTo>
                    <a:pt x="811360" y="3668968"/>
                  </a:lnTo>
                  <a:lnTo>
                    <a:pt x="824586" y="3675319"/>
                  </a:lnTo>
                  <a:lnTo>
                    <a:pt x="838340" y="3681404"/>
                  </a:lnTo>
                  <a:lnTo>
                    <a:pt x="852095" y="3687755"/>
                  </a:lnTo>
                  <a:lnTo>
                    <a:pt x="865850" y="3693576"/>
                  </a:lnTo>
                  <a:lnTo>
                    <a:pt x="879869" y="3699133"/>
                  </a:lnTo>
                  <a:lnTo>
                    <a:pt x="893623" y="3704690"/>
                  </a:lnTo>
                  <a:lnTo>
                    <a:pt x="907378" y="3709717"/>
                  </a:lnTo>
                  <a:lnTo>
                    <a:pt x="921397" y="3714745"/>
                  </a:lnTo>
                  <a:lnTo>
                    <a:pt x="935416" y="3719508"/>
                  </a:lnTo>
                  <a:lnTo>
                    <a:pt x="949435" y="3724006"/>
                  </a:lnTo>
                  <a:lnTo>
                    <a:pt x="963454" y="3728504"/>
                  </a:lnTo>
                  <a:lnTo>
                    <a:pt x="977473" y="3732738"/>
                  </a:lnTo>
                  <a:lnTo>
                    <a:pt x="991228" y="3736707"/>
                  </a:lnTo>
                  <a:lnTo>
                    <a:pt x="1005247" y="3740676"/>
                  </a:lnTo>
                  <a:lnTo>
                    <a:pt x="1033285" y="3747820"/>
                  </a:lnTo>
                  <a:lnTo>
                    <a:pt x="1061059" y="3753906"/>
                  </a:lnTo>
                  <a:lnTo>
                    <a:pt x="1088568" y="3759727"/>
                  </a:lnTo>
                  <a:lnTo>
                    <a:pt x="1116077" y="3764755"/>
                  </a:lnTo>
                  <a:lnTo>
                    <a:pt x="1143057" y="3769518"/>
                  </a:lnTo>
                  <a:lnTo>
                    <a:pt x="1169773" y="3773487"/>
                  </a:lnTo>
                  <a:lnTo>
                    <a:pt x="1195960" y="3777191"/>
                  </a:lnTo>
                  <a:lnTo>
                    <a:pt x="1221617" y="3780102"/>
                  </a:lnTo>
                  <a:lnTo>
                    <a:pt x="1246746" y="3782483"/>
                  </a:lnTo>
                  <a:lnTo>
                    <a:pt x="1271610" y="3784600"/>
                  </a:lnTo>
                  <a:lnTo>
                    <a:pt x="1295681" y="3786188"/>
                  </a:lnTo>
                  <a:lnTo>
                    <a:pt x="1318693" y="3787511"/>
                  </a:lnTo>
                  <a:lnTo>
                    <a:pt x="1341177" y="3788305"/>
                  </a:lnTo>
                  <a:lnTo>
                    <a:pt x="1362866" y="3788834"/>
                  </a:lnTo>
                  <a:lnTo>
                    <a:pt x="1383763" y="3789363"/>
                  </a:lnTo>
                  <a:lnTo>
                    <a:pt x="1403866" y="3789363"/>
                  </a:lnTo>
                  <a:lnTo>
                    <a:pt x="1422646" y="3789363"/>
                  </a:lnTo>
                  <a:lnTo>
                    <a:pt x="1440633" y="3788834"/>
                  </a:lnTo>
                  <a:lnTo>
                    <a:pt x="1457561" y="3788569"/>
                  </a:lnTo>
                  <a:lnTo>
                    <a:pt x="1472903" y="3788040"/>
                  </a:lnTo>
                  <a:lnTo>
                    <a:pt x="1500412" y="3786717"/>
                  </a:lnTo>
                  <a:lnTo>
                    <a:pt x="1522631" y="3784865"/>
                  </a:lnTo>
                  <a:lnTo>
                    <a:pt x="1539031" y="3783542"/>
                  </a:lnTo>
                  <a:lnTo>
                    <a:pt x="1552786" y="3781954"/>
                  </a:lnTo>
                  <a:lnTo>
                    <a:pt x="1551728" y="3759198"/>
                  </a:lnTo>
                  <a:lnTo>
                    <a:pt x="1550934" y="3736971"/>
                  </a:lnTo>
                  <a:lnTo>
                    <a:pt x="1550669" y="3715009"/>
                  </a:lnTo>
                  <a:lnTo>
                    <a:pt x="1550405" y="3693312"/>
                  </a:lnTo>
                  <a:lnTo>
                    <a:pt x="1550669" y="3671879"/>
                  </a:lnTo>
                  <a:lnTo>
                    <a:pt x="1551463" y="3650975"/>
                  </a:lnTo>
                  <a:lnTo>
                    <a:pt x="1551992" y="3630071"/>
                  </a:lnTo>
                  <a:lnTo>
                    <a:pt x="1553050" y="3609697"/>
                  </a:lnTo>
                  <a:lnTo>
                    <a:pt x="1554108" y="3589851"/>
                  </a:lnTo>
                  <a:lnTo>
                    <a:pt x="1555960" y="3570006"/>
                  </a:lnTo>
                  <a:lnTo>
                    <a:pt x="1557547" y="3550954"/>
                  </a:lnTo>
                  <a:lnTo>
                    <a:pt x="1559927" y="3531903"/>
                  </a:lnTo>
                  <a:lnTo>
                    <a:pt x="1562308" y="3513381"/>
                  </a:lnTo>
                  <a:lnTo>
                    <a:pt x="1564689" y="3495123"/>
                  </a:lnTo>
                  <a:lnTo>
                    <a:pt x="1567598" y="3477130"/>
                  </a:lnTo>
                  <a:lnTo>
                    <a:pt x="1570772" y="3459401"/>
                  </a:lnTo>
                  <a:lnTo>
                    <a:pt x="1574211" y="3441937"/>
                  </a:lnTo>
                  <a:lnTo>
                    <a:pt x="1577650" y="3424738"/>
                  </a:lnTo>
                  <a:lnTo>
                    <a:pt x="1581617" y="3408332"/>
                  </a:lnTo>
                  <a:lnTo>
                    <a:pt x="1585585" y="3391662"/>
                  </a:lnTo>
                  <a:lnTo>
                    <a:pt x="1589553" y="3375786"/>
                  </a:lnTo>
                  <a:lnTo>
                    <a:pt x="1594049" y="3359645"/>
                  </a:lnTo>
                  <a:lnTo>
                    <a:pt x="1598811" y="3344298"/>
                  </a:lnTo>
                  <a:lnTo>
                    <a:pt x="1603572" y="3329216"/>
                  </a:lnTo>
                  <a:lnTo>
                    <a:pt x="1608597" y="3314398"/>
                  </a:lnTo>
                  <a:lnTo>
                    <a:pt x="1613888" y="3299315"/>
                  </a:lnTo>
                  <a:lnTo>
                    <a:pt x="1619178" y="3285027"/>
                  </a:lnTo>
                  <a:lnTo>
                    <a:pt x="1624997" y="3271267"/>
                  </a:lnTo>
                  <a:lnTo>
                    <a:pt x="1630552" y="3257508"/>
                  </a:lnTo>
                  <a:lnTo>
                    <a:pt x="1636636" y="3243748"/>
                  </a:lnTo>
                  <a:lnTo>
                    <a:pt x="1642984" y="3230518"/>
                  </a:lnTo>
                  <a:lnTo>
                    <a:pt x="1649332" y="3217817"/>
                  </a:lnTo>
                  <a:lnTo>
                    <a:pt x="1655416" y="3204852"/>
                  </a:lnTo>
                  <a:lnTo>
                    <a:pt x="1662029" y="3192680"/>
                  </a:lnTo>
                  <a:lnTo>
                    <a:pt x="1668906" y="3180243"/>
                  </a:lnTo>
                  <a:lnTo>
                    <a:pt x="1675783" y="3168601"/>
                  </a:lnTo>
                  <a:lnTo>
                    <a:pt x="1682925" y="3156958"/>
                  </a:lnTo>
                  <a:lnTo>
                    <a:pt x="1690067" y="3145580"/>
                  </a:lnTo>
                  <a:lnTo>
                    <a:pt x="1697473" y="3134467"/>
                  </a:lnTo>
                  <a:lnTo>
                    <a:pt x="1704880" y="3123618"/>
                  </a:lnTo>
                  <a:lnTo>
                    <a:pt x="1712286" y="3113034"/>
                  </a:lnTo>
                  <a:lnTo>
                    <a:pt x="1719957" y="3102450"/>
                  </a:lnTo>
                  <a:lnTo>
                    <a:pt x="1727892" y="3092395"/>
                  </a:lnTo>
                  <a:lnTo>
                    <a:pt x="1735827" y="3082340"/>
                  </a:lnTo>
                  <a:lnTo>
                    <a:pt x="1743763" y="3073078"/>
                  </a:lnTo>
                  <a:lnTo>
                    <a:pt x="1751963" y="3063553"/>
                  </a:lnTo>
                  <a:lnTo>
                    <a:pt x="1760163" y="3054027"/>
                  </a:lnTo>
                  <a:lnTo>
                    <a:pt x="1768627" y="3045295"/>
                  </a:lnTo>
                  <a:lnTo>
                    <a:pt x="1776827" y="3036298"/>
                  </a:lnTo>
                  <a:lnTo>
                    <a:pt x="1785291" y="3028096"/>
                  </a:lnTo>
                  <a:lnTo>
                    <a:pt x="1794020" y="3019893"/>
                  </a:lnTo>
                  <a:lnTo>
                    <a:pt x="1802484" y="3011690"/>
                  </a:lnTo>
                  <a:lnTo>
                    <a:pt x="1810949" y="3003752"/>
                  </a:lnTo>
                  <a:lnTo>
                    <a:pt x="1819942" y="2996078"/>
                  </a:lnTo>
                  <a:lnTo>
                    <a:pt x="1828407" y="2988670"/>
                  </a:lnTo>
                  <a:lnTo>
                    <a:pt x="1837400" y="2981261"/>
                  </a:lnTo>
                  <a:lnTo>
                    <a:pt x="1846393" y="2974381"/>
                  </a:lnTo>
                  <a:lnTo>
                    <a:pt x="1855387" y="2967501"/>
                  </a:lnTo>
                  <a:lnTo>
                    <a:pt x="1864116" y="2961151"/>
                  </a:lnTo>
                  <a:lnTo>
                    <a:pt x="1873373" y="2954536"/>
                  </a:lnTo>
                  <a:lnTo>
                    <a:pt x="1891360" y="2942099"/>
                  </a:lnTo>
                  <a:lnTo>
                    <a:pt x="1909611" y="2930457"/>
                  </a:lnTo>
                  <a:lnTo>
                    <a:pt x="1927598" y="2919608"/>
                  </a:lnTo>
                  <a:lnTo>
                    <a:pt x="1945850" y="2909553"/>
                  </a:lnTo>
                  <a:lnTo>
                    <a:pt x="1964101" y="2900027"/>
                  </a:lnTo>
                  <a:lnTo>
                    <a:pt x="1982088" y="2891030"/>
                  </a:lnTo>
                  <a:lnTo>
                    <a:pt x="2000074" y="2882828"/>
                  </a:lnTo>
                  <a:lnTo>
                    <a:pt x="2017797" y="2875419"/>
                  </a:lnTo>
                  <a:lnTo>
                    <a:pt x="2035519" y="2868274"/>
                  </a:lnTo>
                  <a:lnTo>
                    <a:pt x="2052712" y="2861659"/>
                  </a:lnTo>
                  <a:lnTo>
                    <a:pt x="2069905" y="2855573"/>
                  </a:lnTo>
                  <a:lnTo>
                    <a:pt x="2086570" y="2850281"/>
                  </a:lnTo>
                  <a:lnTo>
                    <a:pt x="2102969" y="2845254"/>
                  </a:lnTo>
                  <a:lnTo>
                    <a:pt x="2119105" y="2840756"/>
                  </a:lnTo>
                  <a:lnTo>
                    <a:pt x="2134711" y="2836787"/>
                  </a:lnTo>
                  <a:lnTo>
                    <a:pt x="2150052" y="2833082"/>
                  </a:lnTo>
                  <a:lnTo>
                    <a:pt x="2164601" y="2829907"/>
                  </a:lnTo>
                  <a:lnTo>
                    <a:pt x="2178884" y="2826996"/>
                  </a:lnTo>
                  <a:lnTo>
                    <a:pt x="2192639" y="2824615"/>
                  </a:lnTo>
                  <a:lnTo>
                    <a:pt x="2205600" y="2822233"/>
                  </a:lnTo>
                  <a:lnTo>
                    <a:pt x="2218032" y="2820646"/>
                  </a:lnTo>
                  <a:lnTo>
                    <a:pt x="2229670" y="2818793"/>
                  </a:lnTo>
                  <a:lnTo>
                    <a:pt x="2250831" y="2816677"/>
                  </a:lnTo>
                  <a:lnTo>
                    <a:pt x="2268818" y="2814824"/>
                  </a:lnTo>
                  <a:lnTo>
                    <a:pt x="2283366" y="2814031"/>
                  </a:lnTo>
                  <a:lnTo>
                    <a:pt x="2294211" y="2813501"/>
                  </a:lnTo>
                  <a:lnTo>
                    <a:pt x="2303205" y="2813501"/>
                  </a:lnTo>
                  <a:lnTo>
                    <a:pt x="2325688" y="1284351"/>
                  </a:lnTo>
                  <a:lnTo>
                    <a:pt x="2323307" y="1265564"/>
                  </a:lnTo>
                  <a:lnTo>
                    <a:pt x="2321191" y="1247307"/>
                  </a:lnTo>
                  <a:lnTo>
                    <a:pt x="2318282" y="1229578"/>
                  </a:lnTo>
                  <a:lnTo>
                    <a:pt x="2315107" y="1212114"/>
                  </a:lnTo>
                  <a:lnTo>
                    <a:pt x="2311404" y="1194650"/>
                  </a:lnTo>
                  <a:lnTo>
                    <a:pt x="2307701" y="1177451"/>
                  </a:lnTo>
                  <a:lnTo>
                    <a:pt x="2303469" y="1160781"/>
                  </a:lnTo>
                  <a:lnTo>
                    <a:pt x="2298972" y="1144375"/>
                  </a:lnTo>
                  <a:lnTo>
                    <a:pt x="2293947" y="1127970"/>
                  </a:lnTo>
                  <a:lnTo>
                    <a:pt x="2288921" y="1112094"/>
                  </a:lnTo>
                  <a:lnTo>
                    <a:pt x="2283102" y="1096217"/>
                  </a:lnTo>
                  <a:lnTo>
                    <a:pt x="2277547" y="1080870"/>
                  </a:lnTo>
                  <a:lnTo>
                    <a:pt x="2271199" y="1065788"/>
                  </a:lnTo>
                  <a:lnTo>
                    <a:pt x="2264850" y="1050970"/>
                  </a:lnTo>
                  <a:lnTo>
                    <a:pt x="2257973" y="1036417"/>
                  </a:lnTo>
                  <a:lnTo>
                    <a:pt x="2250831" y="1022128"/>
                  </a:lnTo>
                  <a:lnTo>
                    <a:pt x="2243689" y="1008104"/>
                  </a:lnTo>
                  <a:lnTo>
                    <a:pt x="2236019" y="994080"/>
                  </a:lnTo>
                  <a:lnTo>
                    <a:pt x="2228348" y="980585"/>
                  </a:lnTo>
                  <a:lnTo>
                    <a:pt x="2220148" y="967355"/>
                  </a:lnTo>
                  <a:lnTo>
                    <a:pt x="2211684" y="954125"/>
                  </a:lnTo>
                  <a:lnTo>
                    <a:pt x="2203219" y="941159"/>
                  </a:lnTo>
                  <a:lnTo>
                    <a:pt x="2194490" y="928723"/>
                  </a:lnTo>
                  <a:lnTo>
                    <a:pt x="2185232" y="916551"/>
                  </a:lnTo>
                  <a:lnTo>
                    <a:pt x="2175710" y="904114"/>
                  </a:lnTo>
                  <a:lnTo>
                    <a:pt x="2166452" y="892472"/>
                  </a:lnTo>
                  <a:lnTo>
                    <a:pt x="2156401" y="880829"/>
                  </a:lnTo>
                  <a:lnTo>
                    <a:pt x="2146349" y="869187"/>
                  </a:lnTo>
                  <a:lnTo>
                    <a:pt x="2136562" y="858073"/>
                  </a:lnTo>
                  <a:lnTo>
                    <a:pt x="2125982" y="847224"/>
                  </a:lnTo>
                  <a:lnTo>
                    <a:pt x="2115401" y="836376"/>
                  </a:lnTo>
                  <a:lnTo>
                    <a:pt x="2104557" y="825791"/>
                  </a:lnTo>
                  <a:lnTo>
                    <a:pt x="2093711" y="815736"/>
                  </a:lnTo>
                  <a:lnTo>
                    <a:pt x="2082602" y="805681"/>
                  </a:lnTo>
                  <a:lnTo>
                    <a:pt x="2070963" y="795891"/>
                  </a:lnTo>
                  <a:lnTo>
                    <a:pt x="2059589" y="786101"/>
                  </a:lnTo>
                  <a:lnTo>
                    <a:pt x="2047951" y="776840"/>
                  </a:lnTo>
                  <a:lnTo>
                    <a:pt x="2036313" y="767578"/>
                  </a:lnTo>
                  <a:lnTo>
                    <a:pt x="2024145" y="758582"/>
                  </a:lnTo>
                  <a:lnTo>
                    <a:pt x="2012242" y="749585"/>
                  </a:lnTo>
                  <a:lnTo>
                    <a:pt x="2000074" y="741118"/>
                  </a:lnTo>
                  <a:lnTo>
                    <a:pt x="1987642" y="732915"/>
                  </a:lnTo>
                  <a:lnTo>
                    <a:pt x="1975475" y="724448"/>
                  </a:lnTo>
                  <a:lnTo>
                    <a:pt x="1962778" y="716510"/>
                  </a:lnTo>
                  <a:lnTo>
                    <a:pt x="1950082" y="708836"/>
                  </a:lnTo>
                  <a:lnTo>
                    <a:pt x="1937385" y="701163"/>
                  </a:lnTo>
                  <a:lnTo>
                    <a:pt x="1924689" y="693754"/>
                  </a:lnTo>
                  <a:lnTo>
                    <a:pt x="1911463" y="686609"/>
                  </a:lnTo>
                  <a:lnTo>
                    <a:pt x="1898767" y="679465"/>
                  </a:lnTo>
                  <a:lnTo>
                    <a:pt x="1885541" y="672585"/>
                  </a:lnTo>
                  <a:lnTo>
                    <a:pt x="1872051" y="665706"/>
                  </a:lnTo>
                  <a:lnTo>
                    <a:pt x="1859090" y="659091"/>
                  </a:lnTo>
                  <a:lnTo>
                    <a:pt x="1845600" y="652740"/>
                  </a:lnTo>
                  <a:lnTo>
                    <a:pt x="1832374" y="646654"/>
                  </a:lnTo>
                  <a:lnTo>
                    <a:pt x="1805394" y="634747"/>
                  </a:lnTo>
                  <a:lnTo>
                    <a:pt x="1778414" y="623633"/>
                  </a:lnTo>
                  <a:lnTo>
                    <a:pt x="1751434" y="613049"/>
                  </a:lnTo>
                  <a:lnTo>
                    <a:pt x="1724189" y="603259"/>
                  </a:lnTo>
                  <a:lnTo>
                    <a:pt x="1697209" y="593733"/>
                  </a:lnTo>
                  <a:lnTo>
                    <a:pt x="1669964" y="585001"/>
                  </a:lnTo>
                  <a:lnTo>
                    <a:pt x="1643249" y="576798"/>
                  </a:lnTo>
                  <a:lnTo>
                    <a:pt x="1616533" y="569125"/>
                  </a:lnTo>
                  <a:lnTo>
                    <a:pt x="1589817" y="561981"/>
                  </a:lnTo>
                  <a:lnTo>
                    <a:pt x="1563631" y="555365"/>
                  </a:lnTo>
                  <a:lnTo>
                    <a:pt x="1537444" y="549280"/>
                  </a:lnTo>
                  <a:lnTo>
                    <a:pt x="1511786" y="543723"/>
                  </a:lnTo>
                  <a:lnTo>
                    <a:pt x="1486658" y="538431"/>
                  </a:lnTo>
                  <a:lnTo>
                    <a:pt x="1461794" y="533668"/>
                  </a:lnTo>
                  <a:lnTo>
                    <a:pt x="1437459" y="529170"/>
                  </a:lnTo>
                  <a:lnTo>
                    <a:pt x="1413653" y="525201"/>
                  </a:lnTo>
                  <a:lnTo>
                    <a:pt x="1390376" y="521761"/>
                  </a:lnTo>
                  <a:lnTo>
                    <a:pt x="1368157" y="518585"/>
                  </a:lnTo>
                  <a:lnTo>
                    <a:pt x="1346202" y="515410"/>
                  </a:lnTo>
                  <a:lnTo>
                    <a:pt x="1325041" y="513029"/>
                  </a:lnTo>
                  <a:lnTo>
                    <a:pt x="1304674" y="510647"/>
                  </a:lnTo>
                  <a:lnTo>
                    <a:pt x="1285365" y="508530"/>
                  </a:lnTo>
                  <a:lnTo>
                    <a:pt x="1267113" y="506943"/>
                  </a:lnTo>
                  <a:lnTo>
                    <a:pt x="1232727" y="504297"/>
                  </a:lnTo>
                  <a:lnTo>
                    <a:pt x="1202837" y="502445"/>
                  </a:lnTo>
                  <a:lnTo>
                    <a:pt x="1177444" y="501122"/>
                  </a:lnTo>
                  <a:lnTo>
                    <a:pt x="1156812" y="500592"/>
                  </a:lnTo>
                  <a:lnTo>
                    <a:pt x="1141735" y="500328"/>
                  </a:lnTo>
                  <a:lnTo>
                    <a:pt x="1129303" y="500063"/>
                  </a:lnTo>
                  <a:close/>
                  <a:moveTo>
                    <a:pt x="485775" y="0"/>
                  </a:moveTo>
                  <a:lnTo>
                    <a:pt x="495829" y="0"/>
                  </a:lnTo>
                  <a:lnTo>
                    <a:pt x="506148" y="0"/>
                  </a:lnTo>
                  <a:lnTo>
                    <a:pt x="515673" y="265"/>
                  </a:lnTo>
                  <a:lnTo>
                    <a:pt x="525198" y="1059"/>
                  </a:lnTo>
                  <a:lnTo>
                    <a:pt x="534723" y="1588"/>
                  </a:lnTo>
                  <a:lnTo>
                    <a:pt x="543984" y="2646"/>
                  </a:lnTo>
                  <a:lnTo>
                    <a:pt x="553244" y="3440"/>
                  </a:lnTo>
                  <a:lnTo>
                    <a:pt x="562504" y="5028"/>
                  </a:lnTo>
                  <a:lnTo>
                    <a:pt x="571500" y="6351"/>
                  </a:lnTo>
                  <a:lnTo>
                    <a:pt x="580761" y="8203"/>
                  </a:lnTo>
                  <a:lnTo>
                    <a:pt x="589492" y="9790"/>
                  </a:lnTo>
                  <a:lnTo>
                    <a:pt x="598488" y="11907"/>
                  </a:lnTo>
                  <a:lnTo>
                    <a:pt x="607219" y="14024"/>
                  </a:lnTo>
                  <a:lnTo>
                    <a:pt x="616215" y="16405"/>
                  </a:lnTo>
                  <a:lnTo>
                    <a:pt x="624681" y="18787"/>
                  </a:lnTo>
                  <a:lnTo>
                    <a:pt x="633148" y="21433"/>
                  </a:lnTo>
                  <a:lnTo>
                    <a:pt x="641879" y="24343"/>
                  </a:lnTo>
                  <a:lnTo>
                    <a:pt x="650081" y="27254"/>
                  </a:lnTo>
                  <a:lnTo>
                    <a:pt x="667015" y="33604"/>
                  </a:lnTo>
                  <a:lnTo>
                    <a:pt x="683154" y="40749"/>
                  </a:lnTo>
                  <a:lnTo>
                    <a:pt x="699294" y="48157"/>
                  </a:lnTo>
                  <a:lnTo>
                    <a:pt x="714904" y="56360"/>
                  </a:lnTo>
                  <a:lnTo>
                    <a:pt x="730250" y="64827"/>
                  </a:lnTo>
                  <a:lnTo>
                    <a:pt x="745331" y="74088"/>
                  </a:lnTo>
                  <a:lnTo>
                    <a:pt x="760148" y="83879"/>
                  </a:lnTo>
                  <a:lnTo>
                    <a:pt x="774700" y="93933"/>
                  </a:lnTo>
                  <a:lnTo>
                    <a:pt x="788988" y="104517"/>
                  </a:lnTo>
                  <a:lnTo>
                    <a:pt x="802746" y="115366"/>
                  </a:lnTo>
                  <a:lnTo>
                    <a:pt x="816504" y="127008"/>
                  </a:lnTo>
                  <a:lnTo>
                    <a:pt x="829998" y="138915"/>
                  </a:lnTo>
                  <a:lnTo>
                    <a:pt x="842963" y="151087"/>
                  </a:lnTo>
                  <a:lnTo>
                    <a:pt x="855927" y="163788"/>
                  </a:lnTo>
                  <a:lnTo>
                    <a:pt x="868363" y="176489"/>
                  </a:lnTo>
                  <a:lnTo>
                    <a:pt x="880534" y="189719"/>
                  </a:lnTo>
                  <a:lnTo>
                    <a:pt x="892440" y="203213"/>
                  </a:lnTo>
                  <a:lnTo>
                    <a:pt x="904081" y="216708"/>
                  </a:lnTo>
                  <a:lnTo>
                    <a:pt x="915459" y="230732"/>
                  </a:lnTo>
                  <a:lnTo>
                    <a:pt x="926571" y="245020"/>
                  </a:lnTo>
                  <a:lnTo>
                    <a:pt x="937684" y="259309"/>
                  </a:lnTo>
                  <a:lnTo>
                    <a:pt x="948002" y="273862"/>
                  </a:lnTo>
                  <a:lnTo>
                    <a:pt x="958321" y="288679"/>
                  </a:lnTo>
                  <a:lnTo>
                    <a:pt x="968375" y="303762"/>
                  </a:lnTo>
                  <a:lnTo>
                    <a:pt x="974461" y="307466"/>
                  </a:lnTo>
                  <a:lnTo>
                    <a:pt x="979752" y="310112"/>
                  </a:lnTo>
                  <a:lnTo>
                    <a:pt x="985044" y="312758"/>
                  </a:lnTo>
                  <a:lnTo>
                    <a:pt x="989806" y="314875"/>
                  </a:lnTo>
                  <a:lnTo>
                    <a:pt x="999331" y="318579"/>
                  </a:lnTo>
                  <a:lnTo>
                    <a:pt x="1004094" y="320432"/>
                  </a:lnTo>
                  <a:lnTo>
                    <a:pt x="1008856" y="323078"/>
                  </a:lnTo>
                  <a:lnTo>
                    <a:pt x="1027113" y="319373"/>
                  </a:lnTo>
                  <a:lnTo>
                    <a:pt x="1045369" y="315669"/>
                  </a:lnTo>
                  <a:lnTo>
                    <a:pt x="1064154" y="312758"/>
                  </a:lnTo>
                  <a:lnTo>
                    <a:pt x="1082411" y="309848"/>
                  </a:lnTo>
                  <a:lnTo>
                    <a:pt x="1101196" y="307466"/>
                  </a:lnTo>
                  <a:lnTo>
                    <a:pt x="1119717" y="305085"/>
                  </a:lnTo>
                  <a:lnTo>
                    <a:pt x="1138502" y="303233"/>
                  </a:lnTo>
                  <a:lnTo>
                    <a:pt x="1157287" y="301910"/>
                  </a:lnTo>
                  <a:lnTo>
                    <a:pt x="1176337" y="300851"/>
                  </a:lnTo>
                  <a:lnTo>
                    <a:pt x="1195387" y="300057"/>
                  </a:lnTo>
                  <a:lnTo>
                    <a:pt x="1214437" y="299263"/>
                  </a:lnTo>
                  <a:lnTo>
                    <a:pt x="1233487" y="299263"/>
                  </a:lnTo>
                  <a:lnTo>
                    <a:pt x="1252802" y="299263"/>
                  </a:lnTo>
                  <a:lnTo>
                    <a:pt x="1272117" y="300057"/>
                  </a:lnTo>
                  <a:lnTo>
                    <a:pt x="1291696" y="301116"/>
                  </a:lnTo>
                  <a:lnTo>
                    <a:pt x="1311010" y="302174"/>
                  </a:lnTo>
                  <a:lnTo>
                    <a:pt x="1586442" y="322813"/>
                  </a:lnTo>
                  <a:lnTo>
                    <a:pt x="1599935" y="323871"/>
                  </a:lnTo>
                  <a:lnTo>
                    <a:pt x="1613694" y="325459"/>
                  </a:lnTo>
                  <a:lnTo>
                    <a:pt x="1626923" y="326782"/>
                  </a:lnTo>
                  <a:lnTo>
                    <a:pt x="1640417" y="328105"/>
                  </a:lnTo>
                  <a:lnTo>
                    <a:pt x="1666875" y="331809"/>
                  </a:lnTo>
                  <a:lnTo>
                    <a:pt x="1693598" y="336572"/>
                  </a:lnTo>
                  <a:lnTo>
                    <a:pt x="1719792" y="341335"/>
                  </a:lnTo>
                  <a:lnTo>
                    <a:pt x="1745721" y="347156"/>
                  </a:lnTo>
                  <a:lnTo>
                    <a:pt x="1771385" y="353242"/>
                  </a:lnTo>
                  <a:lnTo>
                    <a:pt x="1796785" y="360122"/>
                  </a:lnTo>
                  <a:lnTo>
                    <a:pt x="1821921" y="367530"/>
                  </a:lnTo>
                  <a:lnTo>
                    <a:pt x="1846792" y="375733"/>
                  </a:lnTo>
                  <a:lnTo>
                    <a:pt x="1871398" y="384465"/>
                  </a:lnTo>
                  <a:lnTo>
                    <a:pt x="1895740" y="393461"/>
                  </a:lnTo>
                  <a:lnTo>
                    <a:pt x="1919552" y="403252"/>
                  </a:lnTo>
                  <a:lnTo>
                    <a:pt x="1943365" y="413836"/>
                  </a:lnTo>
                  <a:lnTo>
                    <a:pt x="1966648" y="424684"/>
                  </a:lnTo>
                  <a:lnTo>
                    <a:pt x="1989931" y="436062"/>
                  </a:lnTo>
                  <a:lnTo>
                    <a:pt x="2012421" y="448234"/>
                  </a:lnTo>
                  <a:lnTo>
                    <a:pt x="2034910" y="460670"/>
                  </a:lnTo>
                  <a:lnTo>
                    <a:pt x="2056871" y="473900"/>
                  </a:lnTo>
                  <a:lnTo>
                    <a:pt x="2078302" y="487130"/>
                  </a:lnTo>
                  <a:lnTo>
                    <a:pt x="2099733" y="501418"/>
                  </a:lnTo>
                  <a:lnTo>
                    <a:pt x="2120635" y="515971"/>
                  </a:lnTo>
                  <a:lnTo>
                    <a:pt x="2141273" y="531054"/>
                  </a:lnTo>
                  <a:lnTo>
                    <a:pt x="2161117" y="546665"/>
                  </a:lnTo>
                  <a:lnTo>
                    <a:pt x="2181225" y="562541"/>
                  </a:lnTo>
                  <a:lnTo>
                    <a:pt x="2200275" y="578946"/>
                  </a:lnTo>
                  <a:lnTo>
                    <a:pt x="2219325" y="596145"/>
                  </a:lnTo>
                  <a:lnTo>
                    <a:pt x="2237581" y="613080"/>
                  </a:lnTo>
                  <a:lnTo>
                    <a:pt x="2256102" y="630808"/>
                  </a:lnTo>
                  <a:lnTo>
                    <a:pt x="2273300" y="649066"/>
                  </a:lnTo>
                  <a:lnTo>
                    <a:pt x="2290763" y="667852"/>
                  </a:lnTo>
                  <a:lnTo>
                    <a:pt x="2307431" y="686903"/>
                  </a:lnTo>
                  <a:lnTo>
                    <a:pt x="2323571" y="706219"/>
                  </a:lnTo>
                  <a:lnTo>
                    <a:pt x="2339711" y="726064"/>
                  </a:lnTo>
                  <a:lnTo>
                    <a:pt x="2355056" y="745909"/>
                  </a:lnTo>
                  <a:lnTo>
                    <a:pt x="2369873" y="766548"/>
                  </a:lnTo>
                  <a:lnTo>
                    <a:pt x="2384161" y="787452"/>
                  </a:lnTo>
                  <a:lnTo>
                    <a:pt x="2398183" y="808884"/>
                  </a:lnTo>
                  <a:lnTo>
                    <a:pt x="2411677" y="830317"/>
                  </a:lnTo>
                  <a:lnTo>
                    <a:pt x="2424377" y="852279"/>
                  </a:lnTo>
                  <a:lnTo>
                    <a:pt x="2436813" y="874505"/>
                  </a:lnTo>
                  <a:lnTo>
                    <a:pt x="2448454" y="896996"/>
                  </a:lnTo>
                  <a:lnTo>
                    <a:pt x="2459831" y="919487"/>
                  </a:lnTo>
                  <a:lnTo>
                    <a:pt x="2470679" y="943037"/>
                  </a:lnTo>
                  <a:lnTo>
                    <a:pt x="2480733" y="966322"/>
                  </a:lnTo>
                  <a:lnTo>
                    <a:pt x="2490258" y="990136"/>
                  </a:lnTo>
                  <a:lnTo>
                    <a:pt x="2499519" y="1013685"/>
                  </a:lnTo>
                  <a:lnTo>
                    <a:pt x="2507985" y="1038029"/>
                  </a:lnTo>
                  <a:lnTo>
                    <a:pt x="2516187" y="1062636"/>
                  </a:lnTo>
                  <a:lnTo>
                    <a:pt x="2523067" y="1087509"/>
                  </a:lnTo>
                  <a:lnTo>
                    <a:pt x="2529946" y="1112381"/>
                  </a:lnTo>
                  <a:lnTo>
                    <a:pt x="2536031" y="1137518"/>
                  </a:lnTo>
                  <a:lnTo>
                    <a:pt x="2541852" y="1162920"/>
                  </a:lnTo>
                  <a:lnTo>
                    <a:pt x="2546615" y="1188586"/>
                  </a:lnTo>
                  <a:lnTo>
                    <a:pt x="2550848" y="1214253"/>
                  </a:lnTo>
                  <a:lnTo>
                    <a:pt x="2554552" y="1240184"/>
                  </a:lnTo>
                  <a:lnTo>
                    <a:pt x="2557463" y="1266644"/>
                  </a:lnTo>
                  <a:lnTo>
                    <a:pt x="2560108" y="1292839"/>
                  </a:lnTo>
                  <a:lnTo>
                    <a:pt x="2561696" y="1319299"/>
                  </a:lnTo>
                  <a:lnTo>
                    <a:pt x="2562489" y="1346024"/>
                  </a:lnTo>
                  <a:lnTo>
                    <a:pt x="2563283" y="1372748"/>
                  </a:lnTo>
                  <a:lnTo>
                    <a:pt x="2562754" y="1400002"/>
                  </a:lnTo>
                  <a:lnTo>
                    <a:pt x="2562225" y="1413232"/>
                  </a:lnTo>
                  <a:lnTo>
                    <a:pt x="2561696" y="1426727"/>
                  </a:lnTo>
                  <a:lnTo>
                    <a:pt x="2560902" y="1440486"/>
                  </a:lnTo>
                  <a:lnTo>
                    <a:pt x="2560108" y="1454245"/>
                  </a:lnTo>
                  <a:lnTo>
                    <a:pt x="2446602" y="2972789"/>
                  </a:lnTo>
                  <a:lnTo>
                    <a:pt x="2439987" y="3061694"/>
                  </a:lnTo>
                  <a:lnTo>
                    <a:pt x="2423583" y="3052963"/>
                  </a:lnTo>
                  <a:lnTo>
                    <a:pt x="2406650" y="3044760"/>
                  </a:lnTo>
                  <a:lnTo>
                    <a:pt x="2389981" y="3037087"/>
                  </a:lnTo>
                  <a:lnTo>
                    <a:pt x="2372519" y="3029413"/>
                  </a:lnTo>
                  <a:lnTo>
                    <a:pt x="2355321" y="3022798"/>
                  </a:lnTo>
                  <a:lnTo>
                    <a:pt x="2337594" y="3016183"/>
                  </a:lnTo>
                  <a:lnTo>
                    <a:pt x="2319867" y="3010097"/>
                  </a:lnTo>
                  <a:lnTo>
                    <a:pt x="2301875" y="3004805"/>
                  </a:lnTo>
                  <a:lnTo>
                    <a:pt x="2283883" y="2999513"/>
                  </a:lnTo>
                  <a:lnTo>
                    <a:pt x="2265627" y="2995280"/>
                  </a:lnTo>
                  <a:lnTo>
                    <a:pt x="2247371" y="2991311"/>
                  </a:lnTo>
                  <a:lnTo>
                    <a:pt x="2229115" y="2987871"/>
                  </a:lnTo>
                  <a:lnTo>
                    <a:pt x="2210594" y="2984960"/>
                  </a:lnTo>
                  <a:lnTo>
                    <a:pt x="2192073" y="2982843"/>
                  </a:lnTo>
                  <a:lnTo>
                    <a:pt x="2173552" y="2980991"/>
                  </a:lnTo>
                  <a:lnTo>
                    <a:pt x="2155031" y="2979933"/>
                  </a:lnTo>
                  <a:lnTo>
                    <a:pt x="2136246" y="2979404"/>
                  </a:lnTo>
                  <a:lnTo>
                    <a:pt x="2117461" y="2979668"/>
                  </a:lnTo>
                  <a:lnTo>
                    <a:pt x="2098939" y="2980197"/>
                  </a:lnTo>
                  <a:lnTo>
                    <a:pt x="2080154" y="2981520"/>
                  </a:lnTo>
                  <a:lnTo>
                    <a:pt x="2061633" y="2983637"/>
                  </a:lnTo>
                  <a:lnTo>
                    <a:pt x="2043113" y="2986548"/>
                  </a:lnTo>
                  <a:lnTo>
                    <a:pt x="2033587" y="2988135"/>
                  </a:lnTo>
                  <a:lnTo>
                    <a:pt x="2024327" y="2989723"/>
                  </a:lnTo>
                  <a:lnTo>
                    <a:pt x="2015331" y="2991840"/>
                  </a:lnTo>
                  <a:lnTo>
                    <a:pt x="2005806" y="2993957"/>
                  </a:lnTo>
                  <a:lnTo>
                    <a:pt x="1996810" y="2996073"/>
                  </a:lnTo>
                  <a:lnTo>
                    <a:pt x="1987550" y="2998719"/>
                  </a:lnTo>
                  <a:lnTo>
                    <a:pt x="1978554" y="3001366"/>
                  </a:lnTo>
                  <a:lnTo>
                    <a:pt x="1969294" y="3004012"/>
                  </a:lnTo>
                  <a:lnTo>
                    <a:pt x="1960298" y="3007187"/>
                  </a:lnTo>
                  <a:lnTo>
                    <a:pt x="1951037" y="3010362"/>
                  </a:lnTo>
                  <a:lnTo>
                    <a:pt x="1942042" y="3013802"/>
                  </a:lnTo>
                  <a:lnTo>
                    <a:pt x="1932781" y="3017506"/>
                  </a:lnTo>
                  <a:lnTo>
                    <a:pt x="1924050" y="3021211"/>
                  </a:lnTo>
                  <a:lnTo>
                    <a:pt x="1915054" y="3025180"/>
                  </a:lnTo>
                  <a:lnTo>
                    <a:pt x="1906058" y="3029149"/>
                  </a:lnTo>
                  <a:lnTo>
                    <a:pt x="1897063" y="3033911"/>
                  </a:lnTo>
                  <a:lnTo>
                    <a:pt x="1888331" y="3038410"/>
                  </a:lnTo>
                  <a:lnTo>
                    <a:pt x="1879335" y="3042908"/>
                  </a:lnTo>
                  <a:lnTo>
                    <a:pt x="1870869" y="3048200"/>
                  </a:lnTo>
                  <a:lnTo>
                    <a:pt x="1861873" y="3053227"/>
                  </a:lnTo>
                  <a:lnTo>
                    <a:pt x="1853142" y="3059048"/>
                  </a:lnTo>
                  <a:lnTo>
                    <a:pt x="1843881" y="3064870"/>
                  </a:lnTo>
                  <a:lnTo>
                    <a:pt x="1835415" y="3071220"/>
                  </a:lnTo>
                  <a:lnTo>
                    <a:pt x="1826948" y="3077570"/>
                  </a:lnTo>
                  <a:lnTo>
                    <a:pt x="1818217" y="3084186"/>
                  </a:lnTo>
                  <a:lnTo>
                    <a:pt x="1810015" y="3090536"/>
                  </a:lnTo>
                  <a:lnTo>
                    <a:pt x="1802077" y="3097416"/>
                  </a:lnTo>
                  <a:lnTo>
                    <a:pt x="1794140" y="3104295"/>
                  </a:lnTo>
                  <a:lnTo>
                    <a:pt x="1786202" y="3111439"/>
                  </a:lnTo>
                  <a:lnTo>
                    <a:pt x="1778529" y="3118584"/>
                  </a:lnTo>
                  <a:lnTo>
                    <a:pt x="1771121" y="3125992"/>
                  </a:lnTo>
                  <a:lnTo>
                    <a:pt x="1763977" y="3133401"/>
                  </a:lnTo>
                  <a:lnTo>
                    <a:pt x="1756833" y="3140810"/>
                  </a:lnTo>
                  <a:lnTo>
                    <a:pt x="1749954" y="3148748"/>
                  </a:lnTo>
                  <a:lnTo>
                    <a:pt x="1743340" y="3156686"/>
                  </a:lnTo>
                  <a:lnTo>
                    <a:pt x="1736725" y="3164624"/>
                  </a:lnTo>
                  <a:lnTo>
                    <a:pt x="1730375" y="3172562"/>
                  </a:lnTo>
                  <a:lnTo>
                    <a:pt x="1724025" y="3180765"/>
                  </a:lnTo>
                  <a:lnTo>
                    <a:pt x="1718204" y="3189232"/>
                  </a:lnTo>
                  <a:lnTo>
                    <a:pt x="1712119" y="3197435"/>
                  </a:lnTo>
                  <a:lnTo>
                    <a:pt x="1706563" y="3205902"/>
                  </a:lnTo>
                  <a:lnTo>
                    <a:pt x="1701271" y="3214634"/>
                  </a:lnTo>
                  <a:lnTo>
                    <a:pt x="1695715" y="3223101"/>
                  </a:lnTo>
                  <a:lnTo>
                    <a:pt x="1690687" y="3232097"/>
                  </a:lnTo>
                  <a:lnTo>
                    <a:pt x="1685925" y="3240829"/>
                  </a:lnTo>
                  <a:lnTo>
                    <a:pt x="1681163" y="3250090"/>
                  </a:lnTo>
                  <a:lnTo>
                    <a:pt x="1676665" y="3259087"/>
                  </a:lnTo>
                  <a:lnTo>
                    <a:pt x="1672431" y="3268348"/>
                  </a:lnTo>
                  <a:lnTo>
                    <a:pt x="1668198" y="3277344"/>
                  </a:lnTo>
                  <a:lnTo>
                    <a:pt x="1664494" y="3286870"/>
                  </a:lnTo>
                  <a:lnTo>
                    <a:pt x="1660790" y="3296131"/>
                  </a:lnTo>
                  <a:lnTo>
                    <a:pt x="1657085" y="3305656"/>
                  </a:lnTo>
                  <a:lnTo>
                    <a:pt x="1653910" y="3315182"/>
                  </a:lnTo>
                  <a:lnTo>
                    <a:pt x="1650735" y="3324708"/>
                  </a:lnTo>
                  <a:lnTo>
                    <a:pt x="1647825" y="3334498"/>
                  </a:lnTo>
                  <a:lnTo>
                    <a:pt x="1644915" y="3344288"/>
                  </a:lnTo>
                  <a:lnTo>
                    <a:pt x="1642798" y="3353814"/>
                  </a:lnTo>
                  <a:lnTo>
                    <a:pt x="1640417" y="3363868"/>
                  </a:lnTo>
                  <a:lnTo>
                    <a:pt x="1638565" y="3373659"/>
                  </a:lnTo>
                  <a:lnTo>
                    <a:pt x="1636448" y="3383713"/>
                  </a:lnTo>
                  <a:lnTo>
                    <a:pt x="1634860" y="3393504"/>
                  </a:lnTo>
                  <a:lnTo>
                    <a:pt x="1633273" y="3403559"/>
                  </a:lnTo>
                  <a:lnTo>
                    <a:pt x="1632215" y="3413878"/>
                  </a:lnTo>
                  <a:lnTo>
                    <a:pt x="1631421" y="3423933"/>
                  </a:lnTo>
                  <a:lnTo>
                    <a:pt x="1630363" y="3434252"/>
                  </a:lnTo>
                  <a:lnTo>
                    <a:pt x="1629833" y="3444572"/>
                  </a:lnTo>
                  <a:lnTo>
                    <a:pt x="1629569" y="3454362"/>
                  </a:lnTo>
                  <a:lnTo>
                    <a:pt x="1629569" y="3464681"/>
                  </a:lnTo>
                  <a:lnTo>
                    <a:pt x="1629569" y="3475001"/>
                  </a:lnTo>
                  <a:lnTo>
                    <a:pt x="1630098" y="3485320"/>
                  </a:lnTo>
                  <a:lnTo>
                    <a:pt x="1630627" y="3495904"/>
                  </a:lnTo>
                  <a:lnTo>
                    <a:pt x="1631685" y="3506224"/>
                  </a:lnTo>
                  <a:lnTo>
                    <a:pt x="1632744" y="3516543"/>
                  </a:lnTo>
                  <a:lnTo>
                    <a:pt x="1633802" y="3526598"/>
                  </a:lnTo>
                  <a:lnTo>
                    <a:pt x="1635654" y="3537182"/>
                  </a:lnTo>
                  <a:lnTo>
                    <a:pt x="1637242" y="3547501"/>
                  </a:lnTo>
                  <a:lnTo>
                    <a:pt x="1639358" y="3557821"/>
                  </a:lnTo>
                  <a:lnTo>
                    <a:pt x="1641475" y="3568405"/>
                  </a:lnTo>
                  <a:lnTo>
                    <a:pt x="1644121" y="3578724"/>
                  </a:lnTo>
                  <a:lnTo>
                    <a:pt x="1646767" y="3589044"/>
                  </a:lnTo>
                  <a:lnTo>
                    <a:pt x="1649942" y="3599628"/>
                  </a:lnTo>
                  <a:lnTo>
                    <a:pt x="1653117" y="3609682"/>
                  </a:lnTo>
                  <a:lnTo>
                    <a:pt x="1656556" y="3620002"/>
                  </a:lnTo>
                  <a:lnTo>
                    <a:pt x="1660260" y="3630321"/>
                  </a:lnTo>
                  <a:lnTo>
                    <a:pt x="1663700" y="3638524"/>
                  </a:lnTo>
                  <a:lnTo>
                    <a:pt x="1666875" y="3646991"/>
                  </a:lnTo>
                  <a:lnTo>
                    <a:pt x="1674019" y="3663132"/>
                  </a:lnTo>
                  <a:lnTo>
                    <a:pt x="1682221" y="3679008"/>
                  </a:lnTo>
                  <a:lnTo>
                    <a:pt x="1690423" y="3694355"/>
                  </a:lnTo>
                  <a:lnTo>
                    <a:pt x="1699154" y="3709172"/>
                  </a:lnTo>
                  <a:lnTo>
                    <a:pt x="1708944" y="3723725"/>
                  </a:lnTo>
                  <a:lnTo>
                    <a:pt x="1718733" y="3737749"/>
                  </a:lnTo>
                  <a:lnTo>
                    <a:pt x="1729317" y="3751508"/>
                  </a:lnTo>
                  <a:lnTo>
                    <a:pt x="1740165" y="3764474"/>
                  </a:lnTo>
                  <a:lnTo>
                    <a:pt x="1751542" y="3777439"/>
                  </a:lnTo>
                  <a:lnTo>
                    <a:pt x="1763448" y="3789611"/>
                  </a:lnTo>
                  <a:lnTo>
                    <a:pt x="1775354" y="3801518"/>
                  </a:lnTo>
                  <a:lnTo>
                    <a:pt x="1788319" y="3812896"/>
                  </a:lnTo>
                  <a:lnTo>
                    <a:pt x="1801283" y="3823744"/>
                  </a:lnTo>
                  <a:lnTo>
                    <a:pt x="1814513" y="3834064"/>
                  </a:lnTo>
                  <a:lnTo>
                    <a:pt x="1828271" y="3843589"/>
                  </a:lnTo>
                  <a:lnTo>
                    <a:pt x="1842294" y="3852850"/>
                  </a:lnTo>
                  <a:lnTo>
                    <a:pt x="1856846" y="3861582"/>
                  </a:lnTo>
                  <a:lnTo>
                    <a:pt x="1871398" y="3869520"/>
                  </a:lnTo>
                  <a:lnTo>
                    <a:pt x="1886479" y="3877458"/>
                  </a:lnTo>
                  <a:lnTo>
                    <a:pt x="1901560" y="3884338"/>
                  </a:lnTo>
                  <a:lnTo>
                    <a:pt x="1917435" y="3890688"/>
                  </a:lnTo>
                  <a:lnTo>
                    <a:pt x="1933046" y="3896510"/>
                  </a:lnTo>
                  <a:lnTo>
                    <a:pt x="1949185" y="3901537"/>
                  </a:lnTo>
                  <a:lnTo>
                    <a:pt x="1965060" y="3906300"/>
                  </a:lnTo>
                  <a:lnTo>
                    <a:pt x="1981729" y="3910269"/>
                  </a:lnTo>
                  <a:lnTo>
                    <a:pt x="1997869" y="3913709"/>
                  </a:lnTo>
                  <a:lnTo>
                    <a:pt x="2014802" y="3916090"/>
                  </a:lnTo>
                  <a:lnTo>
                    <a:pt x="2031471" y="3918207"/>
                  </a:lnTo>
                  <a:lnTo>
                    <a:pt x="2048404" y="3919530"/>
                  </a:lnTo>
                  <a:lnTo>
                    <a:pt x="2056871" y="3920059"/>
                  </a:lnTo>
                  <a:lnTo>
                    <a:pt x="2065602" y="3920588"/>
                  </a:lnTo>
                  <a:lnTo>
                    <a:pt x="2074069" y="3920588"/>
                  </a:lnTo>
                  <a:lnTo>
                    <a:pt x="2082800" y="3920059"/>
                  </a:lnTo>
                  <a:lnTo>
                    <a:pt x="2091796" y="3919794"/>
                  </a:lnTo>
                  <a:lnTo>
                    <a:pt x="2100792" y="3919265"/>
                  </a:lnTo>
                  <a:lnTo>
                    <a:pt x="2109787" y="3918736"/>
                  </a:lnTo>
                  <a:lnTo>
                    <a:pt x="2118519" y="3917942"/>
                  </a:lnTo>
                  <a:lnTo>
                    <a:pt x="2127515" y="3916884"/>
                  </a:lnTo>
                  <a:lnTo>
                    <a:pt x="2136246" y="3915296"/>
                  </a:lnTo>
                  <a:lnTo>
                    <a:pt x="2145242" y="3913973"/>
                  </a:lnTo>
                  <a:lnTo>
                    <a:pt x="2153973" y="3912121"/>
                  </a:lnTo>
                  <a:lnTo>
                    <a:pt x="2162704" y="3910533"/>
                  </a:lnTo>
                  <a:lnTo>
                    <a:pt x="2171435" y="3908152"/>
                  </a:lnTo>
                  <a:lnTo>
                    <a:pt x="2179902" y="3906035"/>
                  </a:lnTo>
                  <a:lnTo>
                    <a:pt x="2188633" y="3903654"/>
                  </a:lnTo>
                  <a:lnTo>
                    <a:pt x="2196835" y="3901008"/>
                  </a:lnTo>
                  <a:lnTo>
                    <a:pt x="2205567" y="3898097"/>
                  </a:lnTo>
                  <a:lnTo>
                    <a:pt x="2213769" y="3895451"/>
                  </a:lnTo>
                  <a:lnTo>
                    <a:pt x="2221971" y="3892276"/>
                  </a:lnTo>
                  <a:lnTo>
                    <a:pt x="2229908" y="3888836"/>
                  </a:lnTo>
                  <a:lnTo>
                    <a:pt x="2238375" y="3885396"/>
                  </a:lnTo>
                  <a:lnTo>
                    <a:pt x="2246313" y="3881692"/>
                  </a:lnTo>
                  <a:lnTo>
                    <a:pt x="2254250" y="3877988"/>
                  </a:lnTo>
                  <a:lnTo>
                    <a:pt x="2261923" y="3874019"/>
                  </a:lnTo>
                  <a:lnTo>
                    <a:pt x="2269596" y="3870049"/>
                  </a:lnTo>
                  <a:lnTo>
                    <a:pt x="2277269" y="3865287"/>
                  </a:lnTo>
                  <a:lnTo>
                    <a:pt x="2285206" y="3861053"/>
                  </a:lnTo>
                  <a:lnTo>
                    <a:pt x="2292615" y="3856555"/>
                  </a:lnTo>
                  <a:lnTo>
                    <a:pt x="2299758" y="3851527"/>
                  </a:lnTo>
                  <a:lnTo>
                    <a:pt x="2307167" y="3846765"/>
                  </a:lnTo>
                  <a:lnTo>
                    <a:pt x="2314311" y="3841737"/>
                  </a:lnTo>
                  <a:lnTo>
                    <a:pt x="2321189" y="3836445"/>
                  </a:lnTo>
                  <a:lnTo>
                    <a:pt x="2328333" y="3831153"/>
                  </a:lnTo>
                  <a:lnTo>
                    <a:pt x="2334948" y="3825597"/>
                  </a:lnTo>
                  <a:lnTo>
                    <a:pt x="2341563" y="3820040"/>
                  </a:lnTo>
                  <a:lnTo>
                    <a:pt x="2348177" y="3814219"/>
                  </a:lnTo>
                  <a:lnTo>
                    <a:pt x="2354527" y="3808133"/>
                  </a:lnTo>
                  <a:lnTo>
                    <a:pt x="2361142" y="3802312"/>
                  </a:lnTo>
                  <a:lnTo>
                    <a:pt x="2366963" y="3795961"/>
                  </a:lnTo>
                  <a:lnTo>
                    <a:pt x="2373048" y="3789611"/>
                  </a:lnTo>
                  <a:lnTo>
                    <a:pt x="2379133" y="3782996"/>
                  </a:lnTo>
                  <a:lnTo>
                    <a:pt x="2384689" y="3776645"/>
                  </a:lnTo>
                  <a:lnTo>
                    <a:pt x="2390511" y="3770030"/>
                  </a:lnTo>
                  <a:lnTo>
                    <a:pt x="2395802" y="3763151"/>
                  </a:lnTo>
                  <a:lnTo>
                    <a:pt x="2401358" y="3756271"/>
                  </a:lnTo>
                  <a:lnTo>
                    <a:pt x="2406385" y="3749127"/>
                  </a:lnTo>
                  <a:lnTo>
                    <a:pt x="2411677" y="3741718"/>
                  </a:lnTo>
                  <a:lnTo>
                    <a:pt x="2416439" y="3734574"/>
                  </a:lnTo>
                  <a:lnTo>
                    <a:pt x="2420937" y="3727165"/>
                  </a:lnTo>
                  <a:lnTo>
                    <a:pt x="2425435" y="3719492"/>
                  </a:lnTo>
                  <a:lnTo>
                    <a:pt x="2430198" y="3712083"/>
                  </a:lnTo>
                  <a:lnTo>
                    <a:pt x="2434431" y="3704145"/>
                  </a:lnTo>
                  <a:lnTo>
                    <a:pt x="2438400" y="3696207"/>
                  </a:lnTo>
                  <a:lnTo>
                    <a:pt x="2442104" y="3688269"/>
                  </a:lnTo>
                  <a:lnTo>
                    <a:pt x="2445808" y="3680331"/>
                  </a:lnTo>
                  <a:lnTo>
                    <a:pt x="2449513" y="3672128"/>
                  </a:lnTo>
                  <a:lnTo>
                    <a:pt x="2452687" y="3663661"/>
                  </a:lnTo>
                  <a:lnTo>
                    <a:pt x="2456127" y="3655458"/>
                  </a:lnTo>
                  <a:lnTo>
                    <a:pt x="2459037" y="3646991"/>
                  </a:lnTo>
                  <a:lnTo>
                    <a:pt x="2461683" y="3638259"/>
                  </a:lnTo>
                  <a:lnTo>
                    <a:pt x="2464329" y="3629792"/>
                  </a:lnTo>
                  <a:lnTo>
                    <a:pt x="2466711" y="3621060"/>
                  </a:lnTo>
                  <a:lnTo>
                    <a:pt x="2468827" y="3612064"/>
                  </a:lnTo>
                  <a:lnTo>
                    <a:pt x="2470944" y="3603332"/>
                  </a:lnTo>
                  <a:lnTo>
                    <a:pt x="2472796" y="3594071"/>
                  </a:lnTo>
                  <a:lnTo>
                    <a:pt x="2474383" y="3585075"/>
                  </a:lnTo>
                  <a:lnTo>
                    <a:pt x="2475706" y="3575814"/>
                  </a:lnTo>
                  <a:lnTo>
                    <a:pt x="2476765" y="3567346"/>
                  </a:lnTo>
                  <a:lnTo>
                    <a:pt x="2477029" y="3558615"/>
                  </a:lnTo>
                  <a:lnTo>
                    <a:pt x="2477558" y="3549883"/>
                  </a:lnTo>
                  <a:lnTo>
                    <a:pt x="2477558" y="3541151"/>
                  </a:lnTo>
                  <a:lnTo>
                    <a:pt x="2477558" y="3532684"/>
                  </a:lnTo>
                  <a:lnTo>
                    <a:pt x="2477558" y="3524216"/>
                  </a:lnTo>
                  <a:lnTo>
                    <a:pt x="2477029" y="3515749"/>
                  </a:lnTo>
                  <a:lnTo>
                    <a:pt x="2476500" y="3507282"/>
                  </a:lnTo>
                  <a:lnTo>
                    <a:pt x="2475706" y="3498815"/>
                  </a:lnTo>
                  <a:lnTo>
                    <a:pt x="2474913" y="3490348"/>
                  </a:lnTo>
                  <a:lnTo>
                    <a:pt x="2473854" y="3482145"/>
                  </a:lnTo>
                  <a:lnTo>
                    <a:pt x="2472796" y="3473942"/>
                  </a:lnTo>
                  <a:lnTo>
                    <a:pt x="2471208" y="3465475"/>
                  </a:lnTo>
                  <a:lnTo>
                    <a:pt x="2469621" y="3457272"/>
                  </a:lnTo>
                  <a:lnTo>
                    <a:pt x="2467769" y="3449334"/>
                  </a:lnTo>
                  <a:lnTo>
                    <a:pt x="2465917" y="3441132"/>
                  </a:lnTo>
                  <a:lnTo>
                    <a:pt x="2463800" y="3432929"/>
                  </a:lnTo>
                  <a:lnTo>
                    <a:pt x="2461419" y="3424991"/>
                  </a:lnTo>
                  <a:lnTo>
                    <a:pt x="2459302" y="3417318"/>
                  </a:lnTo>
                  <a:lnTo>
                    <a:pt x="2456656" y="3409380"/>
                  </a:lnTo>
                  <a:lnTo>
                    <a:pt x="2453746" y="3401706"/>
                  </a:lnTo>
                  <a:lnTo>
                    <a:pt x="2450835" y="3394033"/>
                  </a:lnTo>
                  <a:lnTo>
                    <a:pt x="2447925" y="3386095"/>
                  </a:lnTo>
                  <a:lnTo>
                    <a:pt x="2444750" y="3378686"/>
                  </a:lnTo>
                  <a:lnTo>
                    <a:pt x="2441311" y="3371277"/>
                  </a:lnTo>
                  <a:lnTo>
                    <a:pt x="2437871" y="3363868"/>
                  </a:lnTo>
                  <a:lnTo>
                    <a:pt x="2434167" y="3356724"/>
                  </a:lnTo>
                  <a:lnTo>
                    <a:pt x="2430463" y="3349580"/>
                  </a:lnTo>
                  <a:lnTo>
                    <a:pt x="2426494" y="3342436"/>
                  </a:lnTo>
                  <a:lnTo>
                    <a:pt x="2422525" y="3335292"/>
                  </a:lnTo>
                  <a:lnTo>
                    <a:pt x="2418027" y="3328412"/>
                  </a:lnTo>
                  <a:lnTo>
                    <a:pt x="2413529" y="3322062"/>
                  </a:lnTo>
                  <a:lnTo>
                    <a:pt x="2409031" y="3315182"/>
                  </a:lnTo>
                  <a:lnTo>
                    <a:pt x="2404533" y="3308567"/>
                  </a:lnTo>
                  <a:lnTo>
                    <a:pt x="2399506" y="3302216"/>
                  </a:lnTo>
                  <a:lnTo>
                    <a:pt x="2394744" y="3295866"/>
                  </a:lnTo>
                  <a:lnTo>
                    <a:pt x="2389717" y="3289780"/>
                  </a:lnTo>
                  <a:lnTo>
                    <a:pt x="2384425" y="3283430"/>
                  </a:lnTo>
                  <a:lnTo>
                    <a:pt x="2379133" y="3277344"/>
                  </a:lnTo>
                  <a:lnTo>
                    <a:pt x="2373577" y="3271787"/>
                  </a:lnTo>
                  <a:lnTo>
                    <a:pt x="2367756" y="3265966"/>
                  </a:lnTo>
                  <a:lnTo>
                    <a:pt x="2362200" y="3260145"/>
                  </a:lnTo>
                  <a:lnTo>
                    <a:pt x="2356379" y="3254853"/>
                  </a:lnTo>
                  <a:lnTo>
                    <a:pt x="2350558" y="3249826"/>
                  </a:lnTo>
                  <a:lnTo>
                    <a:pt x="2344208" y="3244534"/>
                  </a:lnTo>
                  <a:lnTo>
                    <a:pt x="2337858" y="3239506"/>
                  </a:lnTo>
                  <a:lnTo>
                    <a:pt x="2331508" y="3234479"/>
                  </a:lnTo>
                  <a:lnTo>
                    <a:pt x="2325158" y="3229716"/>
                  </a:lnTo>
                  <a:lnTo>
                    <a:pt x="2318544" y="3225218"/>
                  </a:lnTo>
                  <a:lnTo>
                    <a:pt x="2311929" y="3220984"/>
                  </a:lnTo>
                  <a:lnTo>
                    <a:pt x="2305050" y="3216486"/>
                  </a:lnTo>
                  <a:lnTo>
                    <a:pt x="2298171" y="3212252"/>
                  </a:lnTo>
                  <a:lnTo>
                    <a:pt x="2291027" y="3208548"/>
                  </a:lnTo>
                  <a:lnTo>
                    <a:pt x="2283883" y="3204579"/>
                  </a:lnTo>
                  <a:lnTo>
                    <a:pt x="2276475" y="3201139"/>
                  </a:lnTo>
                  <a:lnTo>
                    <a:pt x="2269067" y="3197699"/>
                  </a:lnTo>
                  <a:lnTo>
                    <a:pt x="2261658" y="3194259"/>
                  </a:lnTo>
                  <a:lnTo>
                    <a:pt x="2254250" y="3191084"/>
                  </a:lnTo>
                  <a:lnTo>
                    <a:pt x="2246577" y="3188438"/>
                  </a:lnTo>
                  <a:lnTo>
                    <a:pt x="2238639" y="3185792"/>
                  </a:lnTo>
                  <a:lnTo>
                    <a:pt x="2230967" y="3183146"/>
                  </a:lnTo>
                  <a:lnTo>
                    <a:pt x="2222765" y="3180765"/>
                  </a:lnTo>
                  <a:lnTo>
                    <a:pt x="2214563" y="3178648"/>
                  </a:lnTo>
                  <a:lnTo>
                    <a:pt x="2206625" y="3176531"/>
                  </a:lnTo>
                  <a:lnTo>
                    <a:pt x="2196042" y="3174679"/>
                  </a:lnTo>
                  <a:lnTo>
                    <a:pt x="2185723" y="3172827"/>
                  </a:lnTo>
                  <a:lnTo>
                    <a:pt x="2175404" y="3171504"/>
                  </a:lnTo>
                  <a:lnTo>
                    <a:pt x="2165085" y="3170445"/>
                  </a:lnTo>
                  <a:lnTo>
                    <a:pt x="2154502" y="3169387"/>
                  </a:lnTo>
                  <a:lnTo>
                    <a:pt x="2144448" y="3169122"/>
                  </a:lnTo>
                  <a:lnTo>
                    <a:pt x="2134129" y="3168858"/>
                  </a:lnTo>
                  <a:lnTo>
                    <a:pt x="2123546" y="3169122"/>
                  </a:lnTo>
                  <a:lnTo>
                    <a:pt x="2113227" y="3169387"/>
                  </a:lnTo>
                  <a:lnTo>
                    <a:pt x="2102908" y="3170445"/>
                  </a:lnTo>
                  <a:lnTo>
                    <a:pt x="2092590" y="3171504"/>
                  </a:lnTo>
                  <a:lnTo>
                    <a:pt x="2082271" y="3172827"/>
                  </a:lnTo>
                  <a:lnTo>
                    <a:pt x="2072481" y="3174679"/>
                  </a:lnTo>
                  <a:lnTo>
                    <a:pt x="2062427" y="3176531"/>
                  </a:lnTo>
                  <a:lnTo>
                    <a:pt x="2052108" y="3178913"/>
                  </a:lnTo>
                  <a:lnTo>
                    <a:pt x="2042319" y="3181823"/>
                  </a:lnTo>
                  <a:lnTo>
                    <a:pt x="2032529" y="3184469"/>
                  </a:lnTo>
                  <a:lnTo>
                    <a:pt x="2022740" y="3187909"/>
                  </a:lnTo>
                  <a:lnTo>
                    <a:pt x="2012950" y="3191349"/>
                  </a:lnTo>
                  <a:lnTo>
                    <a:pt x="2003690" y="3195582"/>
                  </a:lnTo>
                  <a:lnTo>
                    <a:pt x="1994165" y="3199816"/>
                  </a:lnTo>
                  <a:lnTo>
                    <a:pt x="1984640" y="3204050"/>
                  </a:lnTo>
                  <a:lnTo>
                    <a:pt x="1975644" y="3208812"/>
                  </a:lnTo>
                  <a:lnTo>
                    <a:pt x="1966648" y="3214104"/>
                  </a:lnTo>
                  <a:lnTo>
                    <a:pt x="1957917" y="3219396"/>
                  </a:lnTo>
                  <a:lnTo>
                    <a:pt x="1949185" y="3225218"/>
                  </a:lnTo>
                  <a:lnTo>
                    <a:pt x="1940454" y="3231039"/>
                  </a:lnTo>
                  <a:lnTo>
                    <a:pt x="1932252" y="3237389"/>
                  </a:lnTo>
                  <a:lnTo>
                    <a:pt x="1924050" y="3244269"/>
                  </a:lnTo>
                  <a:lnTo>
                    <a:pt x="1915848" y="3251149"/>
                  </a:lnTo>
                  <a:lnTo>
                    <a:pt x="1908175" y="3258293"/>
                  </a:lnTo>
                  <a:lnTo>
                    <a:pt x="1900767" y="3265966"/>
                  </a:lnTo>
                  <a:lnTo>
                    <a:pt x="1895475" y="3272581"/>
                  </a:lnTo>
                  <a:lnTo>
                    <a:pt x="1889919" y="3279196"/>
                  </a:lnTo>
                  <a:lnTo>
                    <a:pt x="1884892" y="3286076"/>
                  </a:lnTo>
                  <a:lnTo>
                    <a:pt x="1880129" y="3292955"/>
                  </a:lnTo>
                  <a:lnTo>
                    <a:pt x="1875367" y="3299570"/>
                  </a:lnTo>
                  <a:lnTo>
                    <a:pt x="1871133" y="3306715"/>
                  </a:lnTo>
                  <a:lnTo>
                    <a:pt x="1866900" y="3313859"/>
                  </a:lnTo>
                  <a:lnTo>
                    <a:pt x="1862931" y="3321003"/>
                  </a:lnTo>
                  <a:lnTo>
                    <a:pt x="1858963" y="3328412"/>
                  </a:lnTo>
                  <a:lnTo>
                    <a:pt x="1855258" y="3335556"/>
                  </a:lnTo>
                  <a:lnTo>
                    <a:pt x="1851819" y="3342965"/>
                  </a:lnTo>
                  <a:lnTo>
                    <a:pt x="1848644" y="3350638"/>
                  </a:lnTo>
                  <a:lnTo>
                    <a:pt x="1845469" y="3358312"/>
                  </a:lnTo>
                  <a:lnTo>
                    <a:pt x="1842558" y="3365721"/>
                  </a:lnTo>
                  <a:lnTo>
                    <a:pt x="1839913" y="3373394"/>
                  </a:lnTo>
                  <a:lnTo>
                    <a:pt x="1837796" y="3381067"/>
                  </a:lnTo>
                  <a:lnTo>
                    <a:pt x="1835415" y="3388741"/>
                  </a:lnTo>
                  <a:lnTo>
                    <a:pt x="1833563" y="3396414"/>
                  </a:lnTo>
                  <a:lnTo>
                    <a:pt x="1831446" y="3404088"/>
                  </a:lnTo>
                  <a:lnTo>
                    <a:pt x="1830123" y="3412026"/>
                  </a:lnTo>
                  <a:lnTo>
                    <a:pt x="1828535" y="3419964"/>
                  </a:lnTo>
                  <a:lnTo>
                    <a:pt x="1827477" y="3427637"/>
                  </a:lnTo>
                  <a:lnTo>
                    <a:pt x="1826419" y="3435311"/>
                  </a:lnTo>
                  <a:lnTo>
                    <a:pt x="1825625" y="3443249"/>
                  </a:lnTo>
                  <a:lnTo>
                    <a:pt x="1824831" y="3450922"/>
                  </a:lnTo>
                  <a:lnTo>
                    <a:pt x="1824567" y="3458860"/>
                  </a:lnTo>
                  <a:lnTo>
                    <a:pt x="1824567" y="3466533"/>
                  </a:lnTo>
                  <a:lnTo>
                    <a:pt x="1824567" y="3474472"/>
                  </a:lnTo>
                  <a:lnTo>
                    <a:pt x="1824831" y="3482145"/>
                  </a:lnTo>
                  <a:lnTo>
                    <a:pt x="1825096" y="3489818"/>
                  </a:lnTo>
                  <a:lnTo>
                    <a:pt x="1825890" y="3497492"/>
                  </a:lnTo>
                  <a:lnTo>
                    <a:pt x="1826948" y="3505165"/>
                  </a:lnTo>
                  <a:lnTo>
                    <a:pt x="1828006" y="3512574"/>
                  </a:lnTo>
                  <a:lnTo>
                    <a:pt x="1829065" y="3520512"/>
                  </a:lnTo>
                  <a:lnTo>
                    <a:pt x="1830917" y="3527921"/>
                  </a:lnTo>
                  <a:lnTo>
                    <a:pt x="1832504" y="3535330"/>
                  </a:lnTo>
                  <a:lnTo>
                    <a:pt x="1834356" y="3542738"/>
                  </a:lnTo>
                  <a:lnTo>
                    <a:pt x="1836473" y="3550147"/>
                  </a:lnTo>
                  <a:lnTo>
                    <a:pt x="1838854" y="3557292"/>
                  </a:lnTo>
                  <a:lnTo>
                    <a:pt x="1841500" y="3564436"/>
                  </a:lnTo>
                  <a:lnTo>
                    <a:pt x="1844410" y="3571580"/>
                  </a:lnTo>
                  <a:lnTo>
                    <a:pt x="1847321" y="3578724"/>
                  </a:lnTo>
                  <a:lnTo>
                    <a:pt x="1850496" y="3585604"/>
                  </a:lnTo>
                  <a:lnTo>
                    <a:pt x="1853935" y="3592483"/>
                  </a:lnTo>
                  <a:lnTo>
                    <a:pt x="1857640" y="3599098"/>
                  </a:lnTo>
                  <a:lnTo>
                    <a:pt x="1861344" y="3605713"/>
                  </a:lnTo>
                  <a:lnTo>
                    <a:pt x="1865313" y="3612328"/>
                  </a:lnTo>
                  <a:lnTo>
                    <a:pt x="1869810" y="3618943"/>
                  </a:lnTo>
                  <a:lnTo>
                    <a:pt x="1874308" y="3625294"/>
                  </a:lnTo>
                  <a:lnTo>
                    <a:pt x="1879071" y="3631380"/>
                  </a:lnTo>
                  <a:lnTo>
                    <a:pt x="1884098" y="3637466"/>
                  </a:lnTo>
                  <a:lnTo>
                    <a:pt x="1889125" y="3643551"/>
                  </a:lnTo>
                  <a:lnTo>
                    <a:pt x="1894417" y="3649108"/>
                  </a:lnTo>
                  <a:lnTo>
                    <a:pt x="1900237" y="3654929"/>
                  </a:lnTo>
                  <a:lnTo>
                    <a:pt x="1906058" y="3660221"/>
                  </a:lnTo>
                  <a:lnTo>
                    <a:pt x="1911879" y="3665778"/>
                  </a:lnTo>
                  <a:lnTo>
                    <a:pt x="1918229" y="3671070"/>
                  </a:lnTo>
                  <a:lnTo>
                    <a:pt x="1924844" y="3676097"/>
                  </a:lnTo>
                  <a:lnTo>
                    <a:pt x="1931458" y="3680860"/>
                  </a:lnTo>
                  <a:lnTo>
                    <a:pt x="1938337" y="3685623"/>
                  </a:lnTo>
                  <a:lnTo>
                    <a:pt x="1945481" y="3690386"/>
                  </a:lnTo>
                  <a:lnTo>
                    <a:pt x="1952890" y="3694619"/>
                  </a:lnTo>
                  <a:lnTo>
                    <a:pt x="1960298" y="3698853"/>
                  </a:lnTo>
                  <a:lnTo>
                    <a:pt x="1968235" y="3702822"/>
                  </a:lnTo>
                  <a:lnTo>
                    <a:pt x="1975644" y="3706262"/>
                  </a:lnTo>
                  <a:lnTo>
                    <a:pt x="1983052" y="3709437"/>
                  </a:lnTo>
                  <a:lnTo>
                    <a:pt x="1990725" y="3712083"/>
                  </a:lnTo>
                  <a:lnTo>
                    <a:pt x="1998133" y="3714464"/>
                  </a:lnTo>
                  <a:lnTo>
                    <a:pt x="2006071" y="3716846"/>
                  </a:lnTo>
                  <a:lnTo>
                    <a:pt x="2013744" y="3718963"/>
                  </a:lnTo>
                  <a:lnTo>
                    <a:pt x="2021946" y="3720550"/>
                  </a:lnTo>
                  <a:lnTo>
                    <a:pt x="2029619" y="3722138"/>
                  </a:lnTo>
                  <a:lnTo>
                    <a:pt x="2037556" y="3723196"/>
                  </a:lnTo>
                  <a:lnTo>
                    <a:pt x="2045494" y="3724255"/>
                  </a:lnTo>
                  <a:lnTo>
                    <a:pt x="2053431" y="3724784"/>
                  </a:lnTo>
                  <a:lnTo>
                    <a:pt x="2061898" y="3725048"/>
                  </a:lnTo>
                  <a:lnTo>
                    <a:pt x="2069835" y="3725048"/>
                  </a:lnTo>
                  <a:lnTo>
                    <a:pt x="2077773" y="3725048"/>
                  </a:lnTo>
                  <a:lnTo>
                    <a:pt x="2085710" y="3724519"/>
                  </a:lnTo>
                  <a:lnTo>
                    <a:pt x="2093913" y="3723725"/>
                  </a:lnTo>
                  <a:lnTo>
                    <a:pt x="2101850" y="3722932"/>
                  </a:lnTo>
                  <a:lnTo>
                    <a:pt x="2109787" y="3721344"/>
                  </a:lnTo>
                  <a:lnTo>
                    <a:pt x="2117725" y="3720021"/>
                  </a:lnTo>
                  <a:lnTo>
                    <a:pt x="2125663" y="3717904"/>
                  </a:lnTo>
                  <a:lnTo>
                    <a:pt x="2133600" y="3715787"/>
                  </a:lnTo>
                  <a:lnTo>
                    <a:pt x="2141273" y="3713406"/>
                  </a:lnTo>
                  <a:lnTo>
                    <a:pt x="2148946" y="3710495"/>
                  </a:lnTo>
                  <a:lnTo>
                    <a:pt x="2156619" y="3707320"/>
                  </a:lnTo>
                  <a:lnTo>
                    <a:pt x="2164027" y="3704409"/>
                  </a:lnTo>
                  <a:lnTo>
                    <a:pt x="2171435" y="3700705"/>
                  </a:lnTo>
                  <a:lnTo>
                    <a:pt x="2178844" y="3696471"/>
                  </a:lnTo>
                  <a:lnTo>
                    <a:pt x="2186252" y="3692238"/>
                  </a:lnTo>
                  <a:lnTo>
                    <a:pt x="2193131" y="3687740"/>
                  </a:lnTo>
                  <a:lnTo>
                    <a:pt x="2200275" y="3682977"/>
                  </a:lnTo>
                  <a:lnTo>
                    <a:pt x="2207154" y="3677685"/>
                  </a:lnTo>
                  <a:lnTo>
                    <a:pt x="2213769" y="3672393"/>
                  </a:lnTo>
                  <a:lnTo>
                    <a:pt x="2219325" y="3666836"/>
                  </a:lnTo>
                  <a:lnTo>
                    <a:pt x="2224617" y="3661280"/>
                  </a:lnTo>
                  <a:lnTo>
                    <a:pt x="2229379" y="3655194"/>
                  </a:lnTo>
                  <a:lnTo>
                    <a:pt x="2234406" y="3649108"/>
                  </a:lnTo>
                  <a:lnTo>
                    <a:pt x="2238639" y="3643022"/>
                  </a:lnTo>
                  <a:lnTo>
                    <a:pt x="2242873" y="3636672"/>
                  </a:lnTo>
                  <a:lnTo>
                    <a:pt x="2246577" y="3630057"/>
                  </a:lnTo>
                  <a:lnTo>
                    <a:pt x="2250281" y="3623442"/>
                  </a:lnTo>
                  <a:lnTo>
                    <a:pt x="2253456" y="3616827"/>
                  </a:lnTo>
                  <a:lnTo>
                    <a:pt x="2256631" y="3610476"/>
                  </a:lnTo>
                  <a:lnTo>
                    <a:pt x="2259277" y="3603597"/>
                  </a:lnTo>
                  <a:lnTo>
                    <a:pt x="2261658" y="3596452"/>
                  </a:lnTo>
                  <a:lnTo>
                    <a:pt x="2264039" y="3589573"/>
                  </a:lnTo>
                  <a:lnTo>
                    <a:pt x="2265892" y="3582429"/>
                  </a:lnTo>
                  <a:lnTo>
                    <a:pt x="2267479" y="3575284"/>
                  </a:lnTo>
                  <a:lnTo>
                    <a:pt x="2268802" y="3568140"/>
                  </a:lnTo>
                  <a:lnTo>
                    <a:pt x="2269861" y="3560996"/>
                  </a:lnTo>
                  <a:lnTo>
                    <a:pt x="2270654" y="3553852"/>
                  </a:lnTo>
                  <a:lnTo>
                    <a:pt x="2271183" y="3546443"/>
                  </a:lnTo>
                  <a:lnTo>
                    <a:pt x="2271448" y="3539299"/>
                  </a:lnTo>
                  <a:lnTo>
                    <a:pt x="2271183" y="3531890"/>
                  </a:lnTo>
                  <a:lnTo>
                    <a:pt x="2270919" y="3524746"/>
                  </a:lnTo>
                  <a:lnTo>
                    <a:pt x="2269861" y="3517337"/>
                  </a:lnTo>
                  <a:lnTo>
                    <a:pt x="2269067" y="3510193"/>
                  </a:lnTo>
                  <a:lnTo>
                    <a:pt x="2267744" y="3503048"/>
                  </a:lnTo>
                  <a:lnTo>
                    <a:pt x="2266156" y="3495904"/>
                  </a:lnTo>
                  <a:lnTo>
                    <a:pt x="2264304" y="3488495"/>
                  </a:lnTo>
                  <a:lnTo>
                    <a:pt x="2261923" y="3481616"/>
                  </a:lnTo>
                  <a:lnTo>
                    <a:pt x="2259806" y="3474472"/>
                  </a:lnTo>
                  <a:lnTo>
                    <a:pt x="2256896" y="3467327"/>
                  </a:lnTo>
                  <a:lnTo>
                    <a:pt x="2253721" y="3460448"/>
                  </a:lnTo>
                  <a:lnTo>
                    <a:pt x="2250281" y="3453568"/>
                  </a:lnTo>
                  <a:lnTo>
                    <a:pt x="2251604" y="3460448"/>
                  </a:lnTo>
                  <a:lnTo>
                    <a:pt x="2252927" y="3467592"/>
                  </a:lnTo>
                  <a:lnTo>
                    <a:pt x="2253985" y="3474207"/>
                  </a:lnTo>
                  <a:lnTo>
                    <a:pt x="2254779" y="3481087"/>
                  </a:lnTo>
                  <a:lnTo>
                    <a:pt x="2255573" y="3487966"/>
                  </a:lnTo>
                  <a:lnTo>
                    <a:pt x="2256102" y="3494317"/>
                  </a:lnTo>
                  <a:lnTo>
                    <a:pt x="2256367" y="3500932"/>
                  </a:lnTo>
                  <a:lnTo>
                    <a:pt x="2256367" y="3507547"/>
                  </a:lnTo>
                  <a:lnTo>
                    <a:pt x="2256367" y="3514162"/>
                  </a:lnTo>
                  <a:lnTo>
                    <a:pt x="2256102" y="3520512"/>
                  </a:lnTo>
                  <a:lnTo>
                    <a:pt x="2255308" y="3526862"/>
                  </a:lnTo>
                  <a:lnTo>
                    <a:pt x="2254515" y="3533213"/>
                  </a:lnTo>
                  <a:lnTo>
                    <a:pt x="2253456" y="3539299"/>
                  </a:lnTo>
                  <a:lnTo>
                    <a:pt x="2252133" y="3545649"/>
                  </a:lnTo>
                  <a:lnTo>
                    <a:pt x="2250811" y="3551470"/>
                  </a:lnTo>
                  <a:lnTo>
                    <a:pt x="2249223" y="3557556"/>
                  </a:lnTo>
                  <a:lnTo>
                    <a:pt x="2247106" y="3563642"/>
                  </a:lnTo>
                  <a:lnTo>
                    <a:pt x="2245254" y="3569463"/>
                  </a:lnTo>
                  <a:lnTo>
                    <a:pt x="2242608" y="3575284"/>
                  </a:lnTo>
                  <a:lnTo>
                    <a:pt x="2239963" y="3580841"/>
                  </a:lnTo>
                  <a:lnTo>
                    <a:pt x="2237052" y="3586398"/>
                  </a:lnTo>
                  <a:lnTo>
                    <a:pt x="2234406" y="3592219"/>
                  </a:lnTo>
                  <a:lnTo>
                    <a:pt x="2230967" y="3597511"/>
                  </a:lnTo>
                  <a:lnTo>
                    <a:pt x="2227263" y="3602538"/>
                  </a:lnTo>
                  <a:lnTo>
                    <a:pt x="2223558" y="3608095"/>
                  </a:lnTo>
                  <a:lnTo>
                    <a:pt x="2219325" y="3613122"/>
                  </a:lnTo>
                  <a:lnTo>
                    <a:pt x="2215092" y="3618150"/>
                  </a:lnTo>
                  <a:lnTo>
                    <a:pt x="2210594" y="3623177"/>
                  </a:lnTo>
                  <a:lnTo>
                    <a:pt x="2205831" y="3627940"/>
                  </a:lnTo>
                  <a:lnTo>
                    <a:pt x="2200539" y="3632703"/>
                  </a:lnTo>
                  <a:lnTo>
                    <a:pt x="2195513" y="3637466"/>
                  </a:lnTo>
                  <a:lnTo>
                    <a:pt x="2189692" y="3641964"/>
                  </a:lnTo>
                  <a:lnTo>
                    <a:pt x="2184665" y="3645404"/>
                  </a:lnTo>
                  <a:lnTo>
                    <a:pt x="2179108" y="3648579"/>
                  </a:lnTo>
                  <a:lnTo>
                    <a:pt x="2173817" y="3651489"/>
                  </a:lnTo>
                  <a:lnTo>
                    <a:pt x="2168261" y="3654400"/>
                  </a:lnTo>
                  <a:lnTo>
                    <a:pt x="2162969" y="3656781"/>
                  </a:lnTo>
                  <a:lnTo>
                    <a:pt x="2157413" y="3659427"/>
                  </a:lnTo>
                  <a:lnTo>
                    <a:pt x="2151856" y="3661809"/>
                  </a:lnTo>
                  <a:lnTo>
                    <a:pt x="2146300" y="3663661"/>
                  </a:lnTo>
                  <a:lnTo>
                    <a:pt x="2135187" y="3667365"/>
                  </a:lnTo>
                  <a:lnTo>
                    <a:pt x="2123811" y="3670541"/>
                  </a:lnTo>
                  <a:lnTo>
                    <a:pt x="2112698" y="3672922"/>
                  </a:lnTo>
                  <a:lnTo>
                    <a:pt x="2101321" y="3674510"/>
                  </a:lnTo>
                  <a:lnTo>
                    <a:pt x="2090208" y="3675568"/>
                  </a:lnTo>
                  <a:lnTo>
                    <a:pt x="2079096" y="3676097"/>
                  </a:lnTo>
                  <a:lnTo>
                    <a:pt x="2067719" y="3675833"/>
                  </a:lnTo>
                  <a:lnTo>
                    <a:pt x="2056606" y="3674774"/>
                  </a:lnTo>
                  <a:lnTo>
                    <a:pt x="2045494" y="3673451"/>
                  </a:lnTo>
                  <a:lnTo>
                    <a:pt x="2034646" y="3671599"/>
                  </a:lnTo>
                  <a:lnTo>
                    <a:pt x="2024063" y="3668688"/>
                  </a:lnTo>
                  <a:lnTo>
                    <a:pt x="2013479" y="3665513"/>
                  </a:lnTo>
                  <a:lnTo>
                    <a:pt x="2003425" y="3661809"/>
                  </a:lnTo>
                  <a:lnTo>
                    <a:pt x="1993371" y="3657575"/>
                  </a:lnTo>
                  <a:lnTo>
                    <a:pt x="1983581" y="3652548"/>
                  </a:lnTo>
                  <a:lnTo>
                    <a:pt x="1973792" y="3647520"/>
                  </a:lnTo>
                  <a:lnTo>
                    <a:pt x="1964796" y="3641435"/>
                  </a:lnTo>
                  <a:lnTo>
                    <a:pt x="1955800" y="3635084"/>
                  </a:lnTo>
                  <a:lnTo>
                    <a:pt x="1947333" y="3628469"/>
                  </a:lnTo>
                  <a:lnTo>
                    <a:pt x="1939396" y="3621325"/>
                  </a:lnTo>
                  <a:lnTo>
                    <a:pt x="1931723" y="3613122"/>
                  </a:lnTo>
                  <a:lnTo>
                    <a:pt x="1924315" y="3605184"/>
                  </a:lnTo>
                  <a:lnTo>
                    <a:pt x="1917435" y="3596452"/>
                  </a:lnTo>
                  <a:lnTo>
                    <a:pt x="1911085" y="3587456"/>
                  </a:lnTo>
                  <a:lnTo>
                    <a:pt x="1905000" y="3578195"/>
                  </a:lnTo>
                  <a:lnTo>
                    <a:pt x="1899973" y="3568140"/>
                  </a:lnTo>
                  <a:lnTo>
                    <a:pt x="1895210" y="3557821"/>
                  </a:lnTo>
                  <a:lnTo>
                    <a:pt x="1892829" y="3552793"/>
                  </a:lnTo>
                  <a:lnTo>
                    <a:pt x="1890713" y="3547237"/>
                  </a:lnTo>
                  <a:lnTo>
                    <a:pt x="1888331" y="3537182"/>
                  </a:lnTo>
                  <a:lnTo>
                    <a:pt x="1885685" y="3526862"/>
                  </a:lnTo>
                  <a:lnTo>
                    <a:pt x="1883569" y="3516543"/>
                  </a:lnTo>
                  <a:lnTo>
                    <a:pt x="1881981" y="3505959"/>
                  </a:lnTo>
                  <a:lnTo>
                    <a:pt x="1880658" y="3495110"/>
                  </a:lnTo>
                  <a:lnTo>
                    <a:pt x="1879335" y="3484262"/>
                  </a:lnTo>
                  <a:lnTo>
                    <a:pt x="1878806" y="3472884"/>
                  </a:lnTo>
                  <a:lnTo>
                    <a:pt x="1878542" y="3461771"/>
                  </a:lnTo>
                  <a:lnTo>
                    <a:pt x="1879071" y="3450657"/>
                  </a:lnTo>
                  <a:lnTo>
                    <a:pt x="1879865" y="3439544"/>
                  </a:lnTo>
                  <a:lnTo>
                    <a:pt x="1881452" y="3428431"/>
                  </a:lnTo>
                  <a:lnTo>
                    <a:pt x="1883304" y="3417318"/>
                  </a:lnTo>
                  <a:lnTo>
                    <a:pt x="1886215" y="3406205"/>
                  </a:lnTo>
                  <a:lnTo>
                    <a:pt x="1888067" y="3400648"/>
                  </a:lnTo>
                  <a:lnTo>
                    <a:pt x="1889654" y="3395356"/>
                  </a:lnTo>
                  <a:lnTo>
                    <a:pt x="1891771" y="3389799"/>
                  </a:lnTo>
                  <a:lnTo>
                    <a:pt x="1893623" y="3384507"/>
                  </a:lnTo>
                  <a:lnTo>
                    <a:pt x="1896004" y="3379480"/>
                  </a:lnTo>
                  <a:lnTo>
                    <a:pt x="1898650" y="3373923"/>
                  </a:lnTo>
                  <a:lnTo>
                    <a:pt x="1903942" y="3364398"/>
                  </a:lnTo>
                  <a:lnTo>
                    <a:pt x="1909763" y="3355401"/>
                  </a:lnTo>
                  <a:lnTo>
                    <a:pt x="1915319" y="3346669"/>
                  </a:lnTo>
                  <a:lnTo>
                    <a:pt x="1921404" y="3338202"/>
                  </a:lnTo>
                  <a:lnTo>
                    <a:pt x="1927754" y="3330000"/>
                  </a:lnTo>
                  <a:lnTo>
                    <a:pt x="1934104" y="3322326"/>
                  </a:lnTo>
                  <a:lnTo>
                    <a:pt x="1940719" y="3314917"/>
                  </a:lnTo>
                  <a:lnTo>
                    <a:pt x="1947598" y="3307508"/>
                  </a:lnTo>
                  <a:lnTo>
                    <a:pt x="1954742" y="3300629"/>
                  </a:lnTo>
                  <a:lnTo>
                    <a:pt x="1961885" y="3294014"/>
                  </a:lnTo>
                  <a:lnTo>
                    <a:pt x="1969294" y="3287663"/>
                  </a:lnTo>
                  <a:lnTo>
                    <a:pt x="1976967" y="3281578"/>
                  </a:lnTo>
                  <a:lnTo>
                    <a:pt x="1985169" y="3276021"/>
                  </a:lnTo>
                  <a:lnTo>
                    <a:pt x="1993106" y="3270729"/>
                  </a:lnTo>
                  <a:lnTo>
                    <a:pt x="2001044" y="3265702"/>
                  </a:lnTo>
                  <a:lnTo>
                    <a:pt x="2009510" y="3261203"/>
                  </a:lnTo>
                  <a:lnTo>
                    <a:pt x="2018242" y="3256970"/>
                  </a:lnTo>
                  <a:lnTo>
                    <a:pt x="2026973" y="3252736"/>
                  </a:lnTo>
                  <a:lnTo>
                    <a:pt x="2035969" y="3249032"/>
                  </a:lnTo>
                  <a:lnTo>
                    <a:pt x="2044965" y="3246121"/>
                  </a:lnTo>
                  <a:lnTo>
                    <a:pt x="2054490" y="3243211"/>
                  </a:lnTo>
                  <a:lnTo>
                    <a:pt x="2063750" y="3240300"/>
                  </a:lnTo>
                  <a:lnTo>
                    <a:pt x="2073540" y="3238183"/>
                  </a:lnTo>
                  <a:lnTo>
                    <a:pt x="2083329" y="3236331"/>
                  </a:lnTo>
                  <a:lnTo>
                    <a:pt x="2093119" y="3234479"/>
                  </a:lnTo>
                  <a:lnTo>
                    <a:pt x="2103437" y="3233420"/>
                  </a:lnTo>
                  <a:lnTo>
                    <a:pt x="2113756" y="3232626"/>
                  </a:lnTo>
                  <a:lnTo>
                    <a:pt x="2124339" y="3232097"/>
                  </a:lnTo>
                  <a:lnTo>
                    <a:pt x="2134923" y="3232097"/>
                  </a:lnTo>
                  <a:lnTo>
                    <a:pt x="2145771" y="3232097"/>
                  </a:lnTo>
                  <a:lnTo>
                    <a:pt x="2156619" y="3232891"/>
                  </a:lnTo>
                  <a:lnTo>
                    <a:pt x="2167731" y="3233685"/>
                  </a:lnTo>
                  <a:lnTo>
                    <a:pt x="2177256" y="3236066"/>
                  </a:lnTo>
                  <a:lnTo>
                    <a:pt x="2185987" y="3238448"/>
                  </a:lnTo>
                  <a:lnTo>
                    <a:pt x="2195248" y="3241358"/>
                  </a:lnTo>
                  <a:lnTo>
                    <a:pt x="2203979" y="3244269"/>
                  </a:lnTo>
                  <a:lnTo>
                    <a:pt x="2212975" y="3247709"/>
                  </a:lnTo>
                  <a:lnTo>
                    <a:pt x="2221442" y="3250884"/>
                  </a:lnTo>
                  <a:lnTo>
                    <a:pt x="2229908" y="3254588"/>
                  </a:lnTo>
                  <a:lnTo>
                    <a:pt x="2238375" y="3258293"/>
                  </a:lnTo>
                  <a:lnTo>
                    <a:pt x="2246577" y="3262262"/>
                  </a:lnTo>
                  <a:lnTo>
                    <a:pt x="2254515" y="3266495"/>
                  </a:lnTo>
                  <a:lnTo>
                    <a:pt x="2262452" y="3270729"/>
                  </a:lnTo>
                  <a:lnTo>
                    <a:pt x="2270125" y="3275492"/>
                  </a:lnTo>
                  <a:lnTo>
                    <a:pt x="2277798" y="3280255"/>
                  </a:lnTo>
                  <a:lnTo>
                    <a:pt x="2285206" y="3285282"/>
                  </a:lnTo>
                  <a:lnTo>
                    <a:pt x="2292615" y="3290574"/>
                  </a:lnTo>
                  <a:lnTo>
                    <a:pt x="2299758" y="3295866"/>
                  </a:lnTo>
                  <a:lnTo>
                    <a:pt x="2306637" y="3301687"/>
                  </a:lnTo>
                  <a:lnTo>
                    <a:pt x="2313252" y="3307508"/>
                  </a:lnTo>
                  <a:lnTo>
                    <a:pt x="2319867" y="3313330"/>
                  </a:lnTo>
                  <a:lnTo>
                    <a:pt x="2326217" y="3319680"/>
                  </a:lnTo>
                  <a:lnTo>
                    <a:pt x="2332567" y="3326031"/>
                  </a:lnTo>
                  <a:lnTo>
                    <a:pt x="2338387" y="3332646"/>
                  </a:lnTo>
                  <a:lnTo>
                    <a:pt x="2344208" y="3339261"/>
                  </a:lnTo>
                  <a:lnTo>
                    <a:pt x="2350029" y="3346405"/>
                  </a:lnTo>
                  <a:lnTo>
                    <a:pt x="2355321" y="3353549"/>
                  </a:lnTo>
                  <a:lnTo>
                    <a:pt x="2360348" y="3361487"/>
                  </a:lnTo>
                  <a:lnTo>
                    <a:pt x="2365375" y="3368896"/>
                  </a:lnTo>
                  <a:lnTo>
                    <a:pt x="2370137" y="3376834"/>
                  </a:lnTo>
                  <a:lnTo>
                    <a:pt x="2374635" y="3384772"/>
                  </a:lnTo>
                  <a:lnTo>
                    <a:pt x="2379133" y="3392974"/>
                  </a:lnTo>
                  <a:lnTo>
                    <a:pt x="2383102" y="3401706"/>
                  </a:lnTo>
                  <a:lnTo>
                    <a:pt x="2387071" y="3410174"/>
                  </a:lnTo>
                  <a:lnTo>
                    <a:pt x="2390511" y="3418641"/>
                  </a:lnTo>
                  <a:lnTo>
                    <a:pt x="2393950" y="3427108"/>
                  </a:lnTo>
                  <a:lnTo>
                    <a:pt x="2396596" y="3435311"/>
                  </a:lnTo>
                  <a:lnTo>
                    <a:pt x="2399506" y="3443778"/>
                  </a:lnTo>
                  <a:lnTo>
                    <a:pt x="2401887" y="3452245"/>
                  </a:lnTo>
                  <a:lnTo>
                    <a:pt x="2403739" y="3460712"/>
                  </a:lnTo>
                  <a:lnTo>
                    <a:pt x="2405856" y="3469179"/>
                  </a:lnTo>
                  <a:lnTo>
                    <a:pt x="2407179" y="3477647"/>
                  </a:lnTo>
                  <a:lnTo>
                    <a:pt x="2408767" y="3486114"/>
                  </a:lnTo>
                  <a:lnTo>
                    <a:pt x="2409561" y="3494581"/>
                  </a:lnTo>
                  <a:lnTo>
                    <a:pt x="2410354" y="3503048"/>
                  </a:lnTo>
                  <a:lnTo>
                    <a:pt x="2410883" y="3511516"/>
                  </a:lnTo>
                  <a:lnTo>
                    <a:pt x="2411413" y="3520247"/>
                  </a:lnTo>
                  <a:lnTo>
                    <a:pt x="2411413" y="3528450"/>
                  </a:lnTo>
                  <a:lnTo>
                    <a:pt x="2410883" y="3536917"/>
                  </a:lnTo>
                  <a:lnTo>
                    <a:pt x="2410354" y="3545384"/>
                  </a:lnTo>
                  <a:lnTo>
                    <a:pt x="2409825" y="3553852"/>
                  </a:lnTo>
                  <a:lnTo>
                    <a:pt x="2408767" y="3562054"/>
                  </a:lnTo>
                  <a:lnTo>
                    <a:pt x="2407444" y="3570257"/>
                  </a:lnTo>
                  <a:lnTo>
                    <a:pt x="2406121" y="3578724"/>
                  </a:lnTo>
                  <a:lnTo>
                    <a:pt x="2404533" y="3586927"/>
                  </a:lnTo>
                  <a:lnTo>
                    <a:pt x="2402417" y="3594865"/>
                  </a:lnTo>
                  <a:lnTo>
                    <a:pt x="2400565" y="3603332"/>
                  </a:lnTo>
                  <a:lnTo>
                    <a:pt x="2397919" y="3611270"/>
                  </a:lnTo>
                  <a:lnTo>
                    <a:pt x="2395273" y="3619208"/>
                  </a:lnTo>
                  <a:lnTo>
                    <a:pt x="2392627" y="3627146"/>
                  </a:lnTo>
                  <a:lnTo>
                    <a:pt x="2389717" y="3635084"/>
                  </a:lnTo>
                  <a:lnTo>
                    <a:pt x="2386542" y="3643022"/>
                  </a:lnTo>
                  <a:lnTo>
                    <a:pt x="2383102" y="3650696"/>
                  </a:lnTo>
                  <a:lnTo>
                    <a:pt x="2379398" y="3658369"/>
                  </a:lnTo>
                  <a:lnTo>
                    <a:pt x="2375694" y="3665778"/>
                  </a:lnTo>
                  <a:lnTo>
                    <a:pt x="2371725" y="3673187"/>
                  </a:lnTo>
                  <a:lnTo>
                    <a:pt x="2367492" y="3680595"/>
                  </a:lnTo>
                  <a:lnTo>
                    <a:pt x="2362994" y="3687740"/>
                  </a:lnTo>
                  <a:lnTo>
                    <a:pt x="2358496" y="3694884"/>
                  </a:lnTo>
                  <a:lnTo>
                    <a:pt x="2353998" y="3702028"/>
                  </a:lnTo>
                  <a:lnTo>
                    <a:pt x="2348971" y="3708908"/>
                  </a:lnTo>
                  <a:lnTo>
                    <a:pt x="2343944" y="3715787"/>
                  </a:lnTo>
                  <a:lnTo>
                    <a:pt x="2338652" y="3722667"/>
                  </a:lnTo>
                  <a:lnTo>
                    <a:pt x="2333361" y="3729282"/>
                  </a:lnTo>
                  <a:lnTo>
                    <a:pt x="2327539" y="3735368"/>
                  </a:lnTo>
                  <a:lnTo>
                    <a:pt x="2321983" y="3741983"/>
                  </a:lnTo>
                  <a:lnTo>
                    <a:pt x="2315898" y="3748069"/>
                  </a:lnTo>
                  <a:lnTo>
                    <a:pt x="2309813" y="3753890"/>
                  </a:lnTo>
                  <a:lnTo>
                    <a:pt x="2303992" y="3759976"/>
                  </a:lnTo>
                  <a:lnTo>
                    <a:pt x="2297377" y="3765797"/>
                  </a:lnTo>
                  <a:lnTo>
                    <a:pt x="2291027" y="3771089"/>
                  </a:lnTo>
                  <a:lnTo>
                    <a:pt x="2284413" y="3776645"/>
                  </a:lnTo>
                  <a:lnTo>
                    <a:pt x="2277798" y="3781937"/>
                  </a:lnTo>
                  <a:lnTo>
                    <a:pt x="2270919" y="3787229"/>
                  </a:lnTo>
                  <a:lnTo>
                    <a:pt x="2263775" y="3791992"/>
                  </a:lnTo>
                  <a:lnTo>
                    <a:pt x="2256631" y="3796755"/>
                  </a:lnTo>
                  <a:lnTo>
                    <a:pt x="2249487" y="3801518"/>
                  </a:lnTo>
                  <a:lnTo>
                    <a:pt x="2242079" y="3805752"/>
                  </a:lnTo>
                  <a:lnTo>
                    <a:pt x="2234671" y="3809985"/>
                  </a:lnTo>
                  <a:lnTo>
                    <a:pt x="2226733" y="3813954"/>
                  </a:lnTo>
                  <a:lnTo>
                    <a:pt x="2219061" y="3817659"/>
                  </a:lnTo>
                  <a:lnTo>
                    <a:pt x="2211387" y="3821363"/>
                  </a:lnTo>
                  <a:lnTo>
                    <a:pt x="2203450" y="3824538"/>
                  </a:lnTo>
                  <a:lnTo>
                    <a:pt x="2195513" y="3827978"/>
                  </a:lnTo>
                  <a:lnTo>
                    <a:pt x="2187046" y="3830889"/>
                  </a:lnTo>
                  <a:lnTo>
                    <a:pt x="2179108" y="3833535"/>
                  </a:lnTo>
                  <a:lnTo>
                    <a:pt x="2170906" y="3836181"/>
                  </a:lnTo>
                  <a:lnTo>
                    <a:pt x="2162439" y="3838562"/>
                  </a:lnTo>
                  <a:lnTo>
                    <a:pt x="2153444" y="3840414"/>
                  </a:lnTo>
                  <a:lnTo>
                    <a:pt x="2144713" y="3842266"/>
                  </a:lnTo>
                  <a:lnTo>
                    <a:pt x="2135452" y="3843854"/>
                  </a:lnTo>
                  <a:lnTo>
                    <a:pt x="2126721" y="3845442"/>
                  </a:lnTo>
                  <a:lnTo>
                    <a:pt x="2117461" y="3846500"/>
                  </a:lnTo>
                  <a:lnTo>
                    <a:pt x="2108729" y="3847294"/>
                  </a:lnTo>
                  <a:lnTo>
                    <a:pt x="2099469" y="3847823"/>
                  </a:lnTo>
                  <a:lnTo>
                    <a:pt x="2090737" y="3848617"/>
                  </a:lnTo>
                  <a:lnTo>
                    <a:pt x="2081742" y="3848617"/>
                  </a:lnTo>
                  <a:lnTo>
                    <a:pt x="2072746" y="3848617"/>
                  </a:lnTo>
                  <a:lnTo>
                    <a:pt x="2063750" y="3848352"/>
                  </a:lnTo>
                  <a:lnTo>
                    <a:pt x="2055019" y="3847823"/>
                  </a:lnTo>
                  <a:lnTo>
                    <a:pt x="2046023" y="3847029"/>
                  </a:lnTo>
                  <a:lnTo>
                    <a:pt x="2037292" y="3846235"/>
                  </a:lnTo>
                  <a:lnTo>
                    <a:pt x="2028560" y="3845177"/>
                  </a:lnTo>
                  <a:lnTo>
                    <a:pt x="2019565" y="3843589"/>
                  </a:lnTo>
                  <a:lnTo>
                    <a:pt x="2011098" y="3842002"/>
                  </a:lnTo>
                  <a:lnTo>
                    <a:pt x="2002102" y="3840150"/>
                  </a:lnTo>
                  <a:lnTo>
                    <a:pt x="1993635" y="3838297"/>
                  </a:lnTo>
                  <a:lnTo>
                    <a:pt x="1985169" y="3835916"/>
                  </a:lnTo>
                  <a:lnTo>
                    <a:pt x="1976437" y="3833535"/>
                  </a:lnTo>
                  <a:lnTo>
                    <a:pt x="1968235" y="3831153"/>
                  </a:lnTo>
                  <a:lnTo>
                    <a:pt x="1959504" y="3828243"/>
                  </a:lnTo>
                  <a:lnTo>
                    <a:pt x="1951302" y="3825067"/>
                  </a:lnTo>
                  <a:lnTo>
                    <a:pt x="1943100" y="3821892"/>
                  </a:lnTo>
                  <a:lnTo>
                    <a:pt x="1935163" y="3818452"/>
                  </a:lnTo>
                  <a:lnTo>
                    <a:pt x="1926696" y="3815013"/>
                  </a:lnTo>
                  <a:lnTo>
                    <a:pt x="1918758" y="3811044"/>
                  </a:lnTo>
                  <a:lnTo>
                    <a:pt x="1910821" y="3807339"/>
                  </a:lnTo>
                  <a:lnTo>
                    <a:pt x="1903148" y="3803106"/>
                  </a:lnTo>
                  <a:lnTo>
                    <a:pt x="1895475" y="3798872"/>
                  </a:lnTo>
                  <a:lnTo>
                    <a:pt x="1887802" y="3794374"/>
                  </a:lnTo>
                  <a:lnTo>
                    <a:pt x="1880129" y="3789611"/>
                  </a:lnTo>
                  <a:lnTo>
                    <a:pt x="1872721" y="3784848"/>
                  </a:lnTo>
                  <a:lnTo>
                    <a:pt x="1865313" y="3779821"/>
                  </a:lnTo>
                  <a:lnTo>
                    <a:pt x="1858169" y="3774529"/>
                  </a:lnTo>
                  <a:lnTo>
                    <a:pt x="1851025" y="3769501"/>
                  </a:lnTo>
                  <a:lnTo>
                    <a:pt x="1844410" y="3763680"/>
                  </a:lnTo>
                  <a:lnTo>
                    <a:pt x="1837531" y="3758388"/>
                  </a:lnTo>
                  <a:lnTo>
                    <a:pt x="1830917" y="3752302"/>
                  </a:lnTo>
                  <a:lnTo>
                    <a:pt x="1824302" y="3746216"/>
                  </a:lnTo>
                  <a:lnTo>
                    <a:pt x="1817952" y="3740395"/>
                  </a:lnTo>
                  <a:lnTo>
                    <a:pt x="1811867" y="3734045"/>
                  </a:lnTo>
                  <a:lnTo>
                    <a:pt x="1805517" y="3727430"/>
                  </a:lnTo>
                  <a:lnTo>
                    <a:pt x="1799431" y="3720815"/>
                  </a:lnTo>
                  <a:lnTo>
                    <a:pt x="1793875" y="3714200"/>
                  </a:lnTo>
                  <a:lnTo>
                    <a:pt x="1788054" y="3707320"/>
                  </a:lnTo>
                  <a:lnTo>
                    <a:pt x="1782498" y="3700440"/>
                  </a:lnTo>
                  <a:lnTo>
                    <a:pt x="1777206" y="3693296"/>
                  </a:lnTo>
                  <a:lnTo>
                    <a:pt x="1772179" y="3686152"/>
                  </a:lnTo>
                  <a:lnTo>
                    <a:pt x="1767152" y="3678479"/>
                  </a:lnTo>
                  <a:lnTo>
                    <a:pt x="1762390" y="3671070"/>
                  </a:lnTo>
                  <a:lnTo>
                    <a:pt x="1757892" y="3663396"/>
                  </a:lnTo>
                  <a:lnTo>
                    <a:pt x="1753129" y="3655723"/>
                  </a:lnTo>
                  <a:lnTo>
                    <a:pt x="1749160" y="3647785"/>
                  </a:lnTo>
                  <a:lnTo>
                    <a:pt x="1745192" y="3639847"/>
                  </a:lnTo>
                  <a:lnTo>
                    <a:pt x="1741223" y="3631909"/>
                  </a:lnTo>
                  <a:lnTo>
                    <a:pt x="1737519" y="3623442"/>
                  </a:lnTo>
                  <a:lnTo>
                    <a:pt x="1734079" y="3614974"/>
                  </a:lnTo>
                  <a:lnTo>
                    <a:pt x="1730904" y="3606772"/>
                  </a:lnTo>
                  <a:lnTo>
                    <a:pt x="1727729" y="3598040"/>
                  </a:lnTo>
                  <a:lnTo>
                    <a:pt x="1725348" y="3589308"/>
                  </a:lnTo>
                  <a:lnTo>
                    <a:pt x="1722702" y="3580576"/>
                  </a:lnTo>
                  <a:lnTo>
                    <a:pt x="1720056" y="3571845"/>
                  </a:lnTo>
                  <a:lnTo>
                    <a:pt x="1717146" y="3557821"/>
                  </a:lnTo>
                  <a:lnTo>
                    <a:pt x="1715029" y="3543797"/>
                  </a:lnTo>
                  <a:lnTo>
                    <a:pt x="1712648" y="3530038"/>
                  </a:lnTo>
                  <a:lnTo>
                    <a:pt x="1711325" y="3516543"/>
                  </a:lnTo>
                  <a:lnTo>
                    <a:pt x="1710002" y="3502784"/>
                  </a:lnTo>
                  <a:lnTo>
                    <a:pt x="1709208" y="3489025"/>
                  </a:lnTo>
                  <a:lnTo>
                    <a:pt x="1708944" y="3475265"/>
                  </a:lnTo>
                  <a:lnTo>
                    <a:pt x="1709208" y="3461771"/>
                  </a:lnTo>
                  <a:lnTo>
                    <a:pt x="1709737" y="3448541"/>
                  </a:lnTo>
                  <a:lnTo>
                    <a:pt x="1711060" y="3435046"/>
                  </a:lnTo>
                  <a:lnTo>
                    <a:pt x="1712383" y="3421551"/>
                  </a:lnTo>
                  <a:lnTo>
                    <a:pt x="1713971" y="3408586"/>
                  </a:lnTo>
                  <a:lnTo>
                    <a:pt x="1716352" y="3395356"/>
                  </a:lnTo>
                  <a:lnTo>
                    <a:pt x="1719263" y="3382390"/>
                  </a:lnTo>
                  <a:lnTo>
                    <a:pt x="1722437" y="3369690"/>
                  </a:lnTo>
                  <a:lnTo>
                    <a:pt x="1725877" y="3356724"/>
                  </a:lnTo>
                  <a:lnTo>
                    <a:pt x="1729846" y="3344288"/>
                  </a:lnTo>
                  <a:lnTo>
                    <a:pt x="1734344" y="3331587"/>
                  </a:lnTo>
                  <a:lnTo>
                    <a:pt x="1739106" y="3319416"/>
                  </a:lnTo>
                  <a:lnTo>
                    <a:pt x="1744398" y="3306979"/>
                  </a:lnTo>
                  <a:lnTo>
                    <a:pt x="1749954" y="3295072"/>
                  </a:lnTo>
                  <a:lnTo>
                    <a:pt x="1756040" y="3283165"/>
                  </a:lnTo>
                  <a:lnTo>
                    <a:pt x="1762654" y="3271523"/>
                  </a:lnTo>
                  <a:lnTo>
                    <a:pt x="1769533" y="3259616"/>
                  </a:lnTo>
                  <a:lnTo>
                    <a:pt x="1776942" y="3248238"/>
                  </a:lnTo>
                  <a:lnTo>
                    <a:pt x="1784615" y="3237125"/>
                  </a:lnTo>
                  <a:lnTo>
                    <a:pt x="1792552" y="3226011"/>
                  </a:lnTo>
                  <a:lnTo>
                    <a:pt x="1801283" y="3215163"/>
                  </a:lnTo>
                  <a:lnTo>
                    <a:pt x="1810015" y="3204579"/>
                  </a:lnTo>
                  <a:lnTo>
                    <a:pt x="1819540" y="3193995"/>
                  </a:lnTo>
                  <a:lnTo>
                    <a:pt x="1829065" y="3183675"/>
                  </a:lnTo>
                  <a:lnTo>
                    <a:pt x="1839383" y="3173621"/>
                  </a:lnTo>
                  <a:lnTo>
                    <a:pt x="1848115" y="3165947"/>
                  </a:lnTo>
                  <a:lnTo>
                    <a:pt x="1856581" y="3158538"/>
                  </a:lnTo>
                  <a:lnTo>
                    <a:pt x="1865313" y="3151659"/>
                  </a:lnTo>
                  <a:lnTo>
                    <a:pt x="1874573" y="3144779"/>
                  </a:lnTo>
                  <a:lnTo>
                    <a:pt x="1883304" y="3138429"/>
                  </a:lnTo>
                  <a:lnTo>
                    <a:pt x="1892829" y="3132078"/>
                  </a:lnTo>
                  <a:lnTo>
                    <a:pt x="1902090" y="3125992"/>
                  </a:lnTo>
                  <a:lnTo>
                    <a:pt x="1911615" y="3120436"/>
                  </a:lnTo>
                  <a:lnTo>
                    <a:pt x="1921140" y="3114879"/>
                  </a:lnTo>
                  <a:lnTo>
                    <a:pt x="1930665" y="3109587"/>
                  </a:lnTo>
                  <a:lnTo>
                    <a:pt x="1940454" y="3104560"/>
                  </a:lnTo>
                  <a:lnTo>
                    <a:pt x="1950508" y="3100062"/>
                  </a:lnTo>
                  <a:lnTo>
                    <a:pt x="1960298" y="3095563"/>
                  </a:lnTo>
                  <a:lnTo>
                    <a:pt x="1970352" y="3091594"/>
                  </a:lnTo>
                  <a:lnTo>
                    <a:pt x="1980406" y="3087625"/>
                  </a:lnTo>
                  <a:lnTo>
                    <a:pt x="1990725" y="3084186"/>
                  </a:lnTo>
                  <a:lnTo>
                    <a:pt x="2001044" y="3080746"/>
                  </a:lnTo>
                  <a:lnTo>
                    <a:pt x="2011363" y="3077570"/>
                  </a:lnTo>
                  <a:lnTo>
                    <a:pt x="2021681" y="3074660"/>
                  </a:lnTo>
                  <a:lnTo>
                    <a:pt x="2032265" y="3072014"/>
                  </a:lnTo>
                  <a:lnTo>
                    <a:pt x="2042319" y="3069897"/>
                  </a:lnTo>
                  <a:lnTo>
                    <a:pt x="2052902" y="3067780"/>
                  </a:lnTo>
                  <a:lnTo>
                    <a:pt x="2063485" y="3066193"/>
                  </a:lnTo>
                  <a:lnTo>
                    <a:pt x="2074069" y="3064605"/>
                  </a:lnTo>
                  <a:lnTo>
                    <a:pt x="2084652" y="3063282"/>
                  </a:lnTo>
                  <a:lnTo>
                    <a:pt x="2095500" y="3062488"/>
                  </a:lnTo>
                  <a:lnTo>
                    <a:pt x="2106083" y="3061430"/>
                  </a:lnTo>
                  <a:lnTo>
                    <a:pt x="2116667" y="3060901"/>
                  </a:lnTo>
                  <a:lnTo>
                    <a:pt x="2127515" y="3060901"/>
                  </a:lnTo>
                  <a:lnTo>
                    <a:pt x="2138098" y="3060901"/>
                  </a:lnTo>
                  <a:lnTo>
                    <a:pt x="2148946" y="3061165"/>
                  </a:lnTo>
                  <a:lnTo>
                    <a:pt x="2159529" y="3061430"/>
                  </a:lnTo>
                  <a:lnTo>
                    <a:pt x="2170113" y="3062488"/>
                  </a:lnTo>
                  <a:lnTo>
                    <a:pt x="2180961" y="3063547"/>
                  </a:lnTo>
                  <a:lnTo>
                    <a:pt x="2191544" y="3064605"/>
                  </a:lnTo>
                  <a:lnTo>
                    <a:pt x="2202127" y="3066457"/>
                  </a:lnTo>
                  <a:lnTo>
                    <a:pt x="2212446" y="3068045"/>
                  </a:lnTo>
                  <a:lnTo>
                    <a:pt x="2223029" y="3070162"/>
                  </a:lnTo>
                  <a:lnTo>
                    <a:pt x="2233613" y="3072278"/>
                  </a:lnTo>
                  <a:lnTo>
                    <a:pt x="2243931" y="3074924"/>
                  </a:lnTo>
                  <a:lnTo>
                    <a:pt x="2254515" y="3077835"/>
                  </a:lnTo>
                  <a:lnTo>
                    <a:pt x="2264833" y="3081010"/>
                  </a:lnTo>
                  <a:lnTo>
                    <a:pt x="2275152" y="3084186"/>
                  </a:lnTo>
                  <a:lnTo>
                    <a:pt x="2285471" y="3087890"/>
                  </a:lnTo>
                  <a:lnTo>
                    <a:pt x="2295261" y="3091594"/>
                  </a:lnTo>
                  <a:lnTo>
                    <a:pt x="2305315" y="3095563"/>
                  </a:lnTo>
                  <a:lnTo>
                    <a:pt x="2315369" y="3099797"/>
                  </a:lnTo>
                  <a:lnTo>
                    <a:pt x="2325423" y="3104295"/>
                  </a:lnTo>
                  <a:lnTo>
                    <a:pt x="2334948" y="3109323"/>
                  </a:lnTo>
                  <a:lnTo>
                    <a:pt x="2344737" y="3114085"/>
                  </a:lnTo>
                  <a:lnTo>
                    <a:pt x="2354527" y="3119377"/>
                  </a:lnTo>
                  <a:lnTo>
                    <a:pt x="2363787" y="3124934"/>
                  </a:lnTo>
                  <a:lnTo>
                    <a:pt x="2373313" y="3130755"/>
                  </a:lnTo>
                  <a:lnTo>
                    <a:pt x="2382837" y="3136576"/>
                  </a:lnTo>
                  <a:lnTo>
                    <a:pt x="2391833" y="3142927"/>
                  </a:lnTo>
                  <a:lnTo>
                    <a:pt x="2401094" y="3149277"/>
                  </a:lnTo>
                  <a:lnTo>
                    <a:pt x="2409825" y="3156157"/>
                  </a:lnTo>
                  <a:lnTo>
                    <a:pt x="2418292" y="3162772"/>
                  </a:lnTo>
                  <a:lnTo>
                    <a:pt x="2427287" y="3169916"/>
                  </a:lnTo>
                  <a:lnTo>
                    <a:pt x="2435489" y="3177590"/>
                  </a:lnTo>
                  <a:lnTo>
                    <a:pt x="2443956" y="3185263"/>
                  </a:lnTo>
                  <a:lnTo>
                    <a:pt x="2452158" y="3193201"/>
                  </a:lnTo>
                  <a:lnTo>
                    <a:pt x="2460096" y="3201139"/>
                  </a:lnTo>
                  <a:lnTo>
                    <a:pt x="2468033" y="3209342"/>
                  </a:lnTo>
                  <a:lnTo>
                    <a:pt x="2476765" y="3219926"/>
                  </a:lnTo>
                  <a:lnTo>
                    <a:pt x="2485231" y="3230510"/>
                  </a:lnTo>
                  <a:lnTo>
                    <a:pt x="2493169" y="3241358"/>
                  </a:lnTo>
                  <a:lnTo>
                    <a:pt x="2500842" y="3252207"/>
                  </a:lnTo>
                  <a:lnTo>
                    <a:pt x="2507985" y="3263320"/>
                  </a:lnTo>
                  <a:lnTo>
                    <a:pt x="2514865" y="3274433"/>
                  </a:lnTo>
                  <a:lnTo>
                    <a:pt x="2521479" y="3286076"/>
                  </a:lnTo>
                  <a:lnTo>
                    <a:pt x="2527829" y="3297454"/>
                  </a:lnTo>
                  <a:lnTo>
                    <a:pt x="2533650" y="3308831"/>
                  </a:lnTo>
                  <a:lnTo>
                    <a:pt x="2539206" y="3320474"/>
                  </a:lnTo>
                  <a:lnTo>
                    <a:pt x="2544233" y="3332116"/>
                  </a:lnTo>
                  <a:lnTo>
                    <a:pt x="2549261" y="3344023"/>
                  </a:lnTo>
                  <a:lnTo>
                    <a:pt x="2553758" y="3355930"/>
                  </a:lnTo>
                  <a:lnTo>
                    <a:pt x="2557727" y="3367837"/>
                  </a:lnTo>
                  <a:lnTo>
                    <a:pt x="2561696" y="3380009"/>
                  </a:lnTo>
                  <a:lnTo>
                    <a:pt x="2565135" y="3391916"/>
                  </a:lnTo>
                  <a:lnTo>
                    <a:pt x="2568311" y="3404088"/>
                  </a:lnTo>
                  <a:lnTo>
                    <a:pt x="2570956" y="3416524"/>
                  </a:lnTo>
                  <a:lnTo>
                    <a:pt x="2573337" y="3428696"/>
                  </a:lnTo>
                  <a:lnTo>
                    <a:pt x="2575454" y="3441132"/>
                  </a:lnTo>
                  <a:lnTo>
                    <a:pt x="2577042" y="3453303"/>
                  </a:lnTo>
                  <a:lnTo>
                    <a:pt x="2578629" y="3465475"/>
                  </a:lnTo>
                  <a:lnTo>
                    <a:pt x="2579687" y="3477911"/>
                  </a:lnTo>
                  <a:lnTo>
                    <a:pt x="2580481" y="3490348"/>
                  </a:lnTo>
                  <a:lnTo>
                    <a:pt x="2581275" y="3502784"/>
                  </a:lnTo>
                  <a:lnTo>
                    <a:pt x="2581275" y="3515220"/>
                  </a:lnTo>
                  <a:lnTo>
                    <a:pt x="2581275" y="3527656"/>
                  </a:lnTo>
                  <a:lnTo>
                    <a:pt x="2580481" y="3540092"/>
                  </a:lnTo>
                  <a:lnTo>
                    <a:pt x="2579687" y="3552264"/>
                  </a:lnTo>
                  <a:lnTo>
                    <a:pt x="2578629" y="3564700"/>
                  </a:lnTo>
                  <a:lnTo>
                    <a:pt x="2577042" y="3577137"/>
                  </a:lnTo>
                  <a:lnTo>
                    <a:pt x="2575454" y="3589573"/>
                  </a:lnTo>
                  <a:lnTo>
                    <a:pt x="2573073" y="3601744"/>
                  </a:lnTo>
                  <a:lnTo>
                    <a:pt x="2570956" y="3614181"/>
                  </a:lnTo>
                  <a:lnTo>
                    <a:pt x="2568311" y="3626088"/>
                  </a:lnTo>
                  <a:lnTo>
                    <a:pt x="2565135" y="3638259"/>
                  </a:lnTo>
                  <a:lnTo>
                    <a:pt x="2561696" y="3650431"/>
                  </a:lnTo>
                  <a:lnTo>
                    <a:pt x="2558256" y="3662338"/>
                  </a:lnTo>
                  <a:lnTo>
                    <a:pt x="2554287" y="3674245"/>
                  </a:lnTo>
                  <a:lnTo>
                    <a:pt x="2550054" y="3686152"/>
                  </a:lnTo>
                  <a:lnTo>
                    <a:pt x="2545821" y="3697794"/>
                  </a:lnTo>
                  <a:lnTo>
                    <a:pt x="2540794" y="3709437"/>
                  </a:lnTo>
                  <a:lnTo>
                    <a:pt x="2535767" y="3721079"/>
                  </a:lnTo>
                  <a:lnTo>
                    <a:pt x="2530211" y="3732457"/>
                  </a:lnTo>
                  <a:lnTo>
                    <a:pt x="2524654" y="3743835"/>
                  </a:lnTo>
                  <a:lnTo>
                    <a:pt x="2518569" y="3755213"/>
                  </a:lnTo>
                  <a:lnTo>
                    <a:pt x="2512219" y="3766326"/>
                  </a:lnTo>
                  <a:lnTo>
                    <a:pt x="2505869" y="3777175"/>
                  </a:lnTo>
                  <a:lnTo>
                    <a:pt x="2499254" y="3788023"/>
                  </a:lnTo>
                  <a:lnTo>
                    <a:pt x="2492111" y="3798872"/>
                  </a:lnTo>
                  <a:lnTo>
                    <a:pt x="2484702" y="3809191"/>
                  </a:lnTo>
                  <a:lnTo>
                    <a:pt x="2477029" y="3819775"/>
                  </a:lnTo>
                  <a:lnTo>
                    <a:pt x="2468827" y="3829830"/>
                  </a:lnTo>
                  <a:lnTo>
                    <a:pt x="2460625" y="3839885"/>
                  </a:lnTo>
                  <a:lnTo>
                    <a:pt x="2452423" y="3849940"/>
                  </a:lnTo>
                  <a:lnTo>
                    <a:pt x="2443427" y="3859730"/>
                  </a:lnTo>
                  <a:lnTo>
                    <a:pt x="2434431" y="3868991"/>
                  </a:lnTo>
                  <a:lnTo>
                    <a:pt x="2425171" y="3878517"/>
                  </a:lnTo>
                  <a:lnTo>
                    <a:pt x="2415646" y="3887513"/>
                  </a:lnTo>
                  <a:lnTo>
                    <a:pt x="2405856" y="3896510"/>
                  </a:lnTo>
                  <a:lnTo>
                    <a:pt x="2395802" y="3905241"/>
                  </a:lnTo>
                  <a:lnTo>
                    <a:pt x="2385219" y="3913973"/>
                  </a:lnTo>
                  <a:lnTo>
                    <a:pt x="2374635" y="3922176"/>
                  </a:lnTo>
                  <a:lnTo>
                    <a:pt x="2363787" y="3930114"/>
                  </a:lnTo>
                  <a:lnTo>
                    <a:pt x="2355321" y="3936200"/>
                  </a:lnTo>
                  <a:lnTo>
                    <a:pt x="2346854" y="3942285"/>
                  </a:lnTo>
                  <a:lnTo>
                    <a:pt x="2337858" y="3947577"/>
                  </a:lnTo>
                  <a:lnTo>
                    <a:pt x="2329392" y="3953134"/>
                  </a:lnTo>
                  <a:lnTo>
                    <a:pt x="2320661" y="3957897"/>
                  </a:lnTo>
                  <a:lnTo>
                    <a:pt x="2311929" y="3962660"/>
                  </a:lnTo>
                  <a:lnTo>
                    <a:pt x="2303198" y="3967423"/>
                  </a:lnTo>
                  <a:lnTo>
                    <a:pt x="2294467" y="3971656"/>
                  </a:lnTo>
                  <a:lnTo>
                    <a:pt x="2285735" y="3975625"/>
                  </a:lnTo>
                  <a:lnTo>
                    <a:pt x="2276739" y="3979330"/>
                  </a:lnTo>
                  <a:lnTo>
                    <a:pt x="2268008" y="3983034"/>
                  </a:lnTo>
                  <a:lnTo>
                    <a:pt x="2259013" y="3986209"/>
                  </a:lnTo>
                  <a:lnTo>
                    <a:pt x="2250281" y="3989384"/>
                  </a:lnTo>
                  <a:lnTo>
                    <a:pt x="2241285" y="3992030"/>
                  </a:lnTo>
                  <a:lnTo>
                    <a:pt x="2232554" y="3994941"/>
                  </a:lnTo>
                  <a:lnTo>
                    <a:pt x="2223823" y="3997322"/>
                  </a:lnTo>
                  <a:lnTo>
                    <a:pt x="2214563" y="3999704"/>
                  </a:lnTo>
                  <a:lnTo>
                    <a:pt x="2205831" y="4001556"/>
                  </a:lnTo>
                  <a:lnTo>
                    <a:pt x="2196835" y="4003673"/>
                  </a:lnTo>
                  <a:lnTo>
                    <a:pt x="2187839" y="4005260"/>
                  </a:lnTo>
                  <a:lnTo>
                    <a:pt x="2178844" y="4006583"/>
                  </a:lnTo>
                  <a:lnTo>
                    <a:pt x="2169848" y="4007906"/>
                  </a:lnTo>
                  <a:lnTo>
                    <a:pt x="2160587" y="4008965"/>
                  </a:lnTo>
                  <a:lnTo>
                    <a:pt x="2151856" y="4010023"/>
                  </a:lnTo>
                  <a:lnTo>
                    <a:pt x="2133600" y="4011346"/>
                  </a:lnTo>
                  <a:lnTo>
                    <a:pt x="2115344" y="4012140"/>
                  </a:lnTo>
                  <a:lnTo>
                    <a:pt x="2096823" y="4012405"/>
                  </a:lnTo>
                  <a:lnTo>
                    <a:pt x="2078567" y="4012140"/>
                  </a:lnTo>
                  <a:lnTo>
                    <a:pt x="2060310" y="4011082"/>
                  </a:lnTo>
                  <a:lnTo>
                    <a:pt x="2041790" y="4009759"/>
                  </a:lnTo>
                  <a:lnTo>
                    <a:pt x="2023269" y="4008171"/>
                  </a:lnTo>
                  <a:lnTo>
                    <a:pt x="2004748" y="4005790"/>
                  </a:lnTo>
                  <a:lnTo>
                    <a:pt x="1986227" y="4003408"/>
                  </a:lnTo>
                  <a:lnTo>
                    <a:pt x="1967706" y="4000498"/>
                  </a:lnTo>
                  <a:lnTo>
                    <a:pt x="1949185" y="3997322"/>
                  </a:lnTo>
                  <a:lnTo>
                    <a:pt x="1930135" y="3994147"/>
                  </a:lnTo>
                  <a:lnTo>
                    <a:pt x="1892829" y="3986738"/>
                  </a:lnTo>
                  <a:lnTo>
                    <a:pt x="1855523" y="3979065"/>
                  </a:lnTo>
                  <a:lnTo>
                    <a:pt x="1817687" y="3971127"/>
                  </a:lnTo>
                  <a:lnTo>
                    <a:pt x="1779852" y="3963189"/>
                  </a:lnTo>
                  <a:lnTo>
                    <a:pt x="1766358" y="3968481"/>
                  </a:lnTo>
                  <a:lnTo>
                    <a:pt x="1752600" y="3973773"/>
                  </a:lnTo>
                  <a:lnTo>
                    <a:pt x="1738577" y="3978800"/>
                  </a:lnTo>
                  <a:lnTo>
                    <a:pt x="1724819" y="3983563"/>
                  </a:lnTo>
                  <a:lnTo>
                    <a:pt x="1711060" y="3988061"/>
                  </a:lnTo>
                  <a:lnTo>
                    <a:pt x="1697037" y="3992560"/>
                  </a:lnTo>
                  <a:lnTo>
                    <a:pt x="1682750" y="3996793"/>
                  </a:lnTo>
                  <a:lnTo>
                    <a:pt x="1668463" y="4000762"/>
                  </a:lnTo>
                  <a:lnTo>
                    <a:pt x="1647031" y="4006319"/>
                  </a:lnTo>
                  <a:lnTo>
                    <a:pt x="1625600" y="4011611"/>
                  </a:lnTo>
                  <a:lnTo>
                    <a:pt x="1603904" y="4016374"/>
                  </a:lnTo>
                  <a:lnTo>
                    <a:pt x="1581944" y="4020607"/>
                  </a:lnTo>
                  <a:lnTo>
                    <a:pt x="1559983" y="4024576"/>
                  </a:lnTo>
                  <a:lnTo>
                    <a:pt x="1537758" y="4028016"/>
                  </a:lnTo>
                  <a:lnTo>
                    <a:pt x="1515269" y="4030927"/>
                  </a:lnTo>
                  <a:lnTo>
                    <a:pt x="1492779" y="4033573"/>
                  </a:lnTo>
                  <a:lnTo>
                    <a:pt x="1470290" y="4035425"/>
                  </a:lnTo>
                  <a:lnTo>
                    <a:pt x="1447535" y="4037013"/>
                  </a:lnTo>
                  <a:lnTo>
                    <a:pt x="1424517" y="4038071"/>
                  </a:lnTo>
                  <a:lnTo>
                    <a:pt x="1401763" y="4038336"/>
                  </a:lnTo>
                  <a:lnTo>
                    <a:pt x="1378744" y="4038600"/>
                  </a:lnTo>
                  <a:lnTo>
                    <a:pt x="1355460" y="4038071"/>
                  </a:lnTo>
                  <a:lnTo>
                    <a:pt x="1332442" y="4037013"/>
                  </a:lnTo>
                  <a:lnTo>
                    <a:pt x="1308894" y="4035425"/>
                  </a:lnTo>
                  <a:lnTo>
                    <a:pt x="1033727" y="4015051"/>
                  </a:lnTo>
                  <a:lnTo>
                    <a:pt x="1019969" y="4013728"/>
                  </a:lnTo>
                  <a:lnTo>
                    <a:pt x="1006475" y="4012669"/>
                  </a:lnTo>
                  <a:lnTo>
                    <a:pt x="992981" y="4011346"/>
                  </a:lnTo>
                  <a:lnTo>
                    <a:pt x="979488" y="4009494"/>
                  </a:lnTo>
                  <a:lnTo>
                    <a:pt x="953029" y="4005790"/>
                  </a:lnTo>
                  <a:lnTo>
                    <a:pt x="926306" y="4001556"/>
                  </a:lnTo>
                  <a:lnTo>
                    <a:pt x="900113" y="3996529"/>
                  </a:lnTo>
                  <a:lnTo>
                    <a:pt x="874184" y="3990972"/>
                  </a:lnTo>
                  <a:lnTo>
                    <a:pt x="848519" y="3984622"/>
                  </a:lnTo>
                  <a:lnTo>
                    <a:pt x="823119" y="3977742"/>
                  </a:lnTo>
                  <a:lnTo>
                    <a:pt x="797984" y="3970333"/>
                  </a:lnTo>
                  <a:lnTo>
                    <a:pt x="773113" y="3962131"/>
                  </a:lnTo>
                  <a:lnTo>
                    <a:pt x="748506" y="3953663"/>
                  </a:lnTo>
                  <a:lnTo>
                    <a:pt x="724165" y="3944402"/>
                  </a:lnTo>
                  <a:lnTo>
                    <a:pt x="700352" y="3934347"/>
                  </a:lnTo>
                  <a:lnTo>
                    <a:pt x="676540" y="3924293"/>
                  </a:lnTo>
                  <a:lnTo>
                    <a:pt x="653256" y="3913179"/>
                  </a:lnTo>
                  <a:lnTo>
                    <a:pt x="629973" y="3901537"/>
                  </a:lnTo>
                  <a:lnTo>
                    <a:pt x="607484" y="3889630"/>
                  </a:lnTo>
                  <a:lnTo>
                    <a:pt x="585259" y="3877194"/>
                  </a:lnTo>
                  <a:lnTo>
                    <a:pt x="563298" y="3864228"/>
                  </a:lnTo>
                  <a:lnTo>
                    <a:pt x="541602" y="3850469"/>
                  </a:lnTo>
                  <a:lnTo>
                    <a:pt x="520171" y="3836445"/>
                  </a:lnTo>
                  <a:lnTo>
                    <a:pt x="499269" y="3821892"/>
                  </a:lnTo>
                  <a:lnTo>
                    <a:pt x="478631" y="3806810"/>
                  </a:lnTo>
                  <a:lnTo>
                    <a:pt x="458788" y="3791463"/>
                  </a:lnTo>
                  <a:lnTo>
                    <a:pt x="438944" y="3775322"/>
                  </a:lnTo>
                  <a:lnTo>
                    <a:pt x="419629" y="3758917"/>
                  </a:lnTo>
                  <a:lnTo>
                    <a:pt x="400844" y="3741983"/>
                  </a:lnTo>
                  <a:lnTo>
                    <a:pt x="382323" y="3724519"/>
                  </a:lnTo>
                  <a:lnTo>
                    <a:pt x="364067" y="3706791"/>
                  </a:lnTo>
                  <a:lnTo>
                    <a:pt x="346604" y="3688533"/>
                  </a:lnTo>
                  <a:lnTo>
                    <a:pt x="329142" y="3670011"/>
                  </a:lnTo>
                  <a:lnTo>
                    <a:pt x="312473" y="3651225"/>
                  </a:lnTo>
                  <a:lnTo>
                    <a:pt x="296334" y="3631909"/>
                  </a:lnTo>
                  <a:lnTo>
                    <a:pt x="280459" y="3612064"/>
                  </a:lnTo>
                  <a:lnTo>
                    <a:pt x="265113" y="3591690"/>
                  </a:lnTo>
                  <a:lnTo>
                    <a:pt x="250031" y="3571315"/>
                  </a:lnTo>
                  <a:lnTo>
                    <a:pt x="235744" y="3550412"/>
                  </a:lnTo>
                  <a:lnTo>
                    <a:pt x="221721" y="3529244"/>
                  </a:lnTo>
                  <a:lnTo>
                    <a:pt x="208756" y="3507547"/>
                  </a:lnTo>
                  <a:lnTo>
                    <a:pt x="195527" y="3485849"/>
                  </a:lnTo>
                  <a:lnTo>
                    <a:pt x="183356" y="3463623"/>
                  </a:lnTo>
                  <a:lnTo>
                    <a:pt x="171450" y="3441132"/>
                  </a:lnTo>
                  <a:lnTo>
                    <a:pt x="160073" y="3418112"/>
                  </a:lnTo>
                  <a:lnTo>
                    <a:pt x="149490" y="3395091"/>
                  </a:lnTo>
                  <a:lnTo>
                    <a:pt x="139436" y="3371542"/>
                  </a:lnTo>
                  <a:lnTo>
                    <a:pt x="129646" y="3347992"/>
                  </a:lnTo>
                  <a:lnTo>
                    <a:pt x="120386" y="3323914"/>
                  </a:lnTo>
                  <a:lnTo>
                    <a:pt x="111919" y="3299570"/>
                  </a:lnTo>
                  <a:lnTo>
                    <a:pt x="104246" y="3275227"/>
                  </a:lnTo>
                  <a:lnTo>
                    <a:pt x="96838" y="3250619"/>
                  </a:lnTo>
                  <a:lnTo>
                    <a:pt x="89959" y="3225482"/>
                  </a:lnTo>
                  <a:lnTo>
                    <a:pt x="83873" y="3200345"/>
                  </a:lnTo>
                  <a:lnTo>
                    <a:pt x="78317" y="3174944"/>
                  </a:lnTo>
                  <a:lnTo>
                    <a:pt x="73290" y="3149542"/>
                  </a:lnTo>
                  <a:lnTo>
                    <a:pt x="69056" y="3123611"/>
                  </a:lnTo>
                  <a:lnTo>
                    <a:pt x="65352" y="3097416"/>
                  </a:lnTo>
                  <a:lnTo>
                    <a:pt x="62442" y="3071485"/>
                  </a:lnTo>
                  <a:lnTo>
                    <a:pt x="60061" y="3045025"/>
                  </a:lnTo>
                  <a:lnTo>
                    <a:pt x="58209" y="3018300"/>
                  </a:lnTo>
                  <a:lnTo>
                    <a:pt x="57415" y="2991840"/>
                  </a:lnTo>
                  <a:lnTo>
                    <a:pt x="56886" y="2965115"/>
                  </a:lnTo>
                  <a:lnTo>
                    <a:pt x="57415" y="2938126"/>
                  </a:lnTo>
                  <a:lnTo>
                    <a:pt x="57679" y="2924631"/>
                  </a:lnTo>
                  <a:lnTo>
                    <a:pt x="58209" y="2911137"/>
                  </a:lnTo>
                  <a:lnTo>
                    <a:pt x="59002" y="2897377"/>
                  </a:lnTo>
                  <a:lnTo>
                    <a:pt x="60061" y="2883883"/>
                  </a:lnTo>
                  <a:lnTo>
                    <a:pt x="180181" y="1276169"/>
                  </a:lnTo>
                  <a:lnTo>
                    <a:pt x="181240" y="1260558"/>
                  </a:lnTo>
                  <a:lnTo>
                    <a:pt x="182827" y="1245211"/>
                  </a:lnTo>
                  <a:lnTo>
                    <a:pt x="184415" y="1229599"/>
                  </a:lnTo>
                  <a:lnTo>
                    <a:pt x="186531" y="1214517"/>
                  </a:lnTo>
                  <a:lnTo>
                    <a:pt x="188648" y="1199170"/>
                  </a:lnTo>
                  <a:lnTo>
                    <a:pt x="191029" y="1184088"/>
                  </a:lnTo>
                  <a:lnTo>
                    <a:pt x="193675" y="1168741"/>
                  </a:lnTo>
                  <a:lnTo>
                    <a:pt x="196321" y="1153924"/>
                  </a:lnTo>
                  <a:lnTo>
                    <a:pt x="199231" y="1138841"/>
                  </a:lnTo>
                  <a:lnTo>
                    <a:pt x="202406" y="1124024"/>
                  </a:lnTo>
                  <a:lnTo>
                    <a:pt x="205846" y="1109471"/>
                  </a:lnTo>
                  <a:lnTo>
                    <a:pt x="209550" y="1094653"/>
                  </a:lnTo>
                  <a:lnTo>
                    <a:pt x="213254" y="1080100"/>
                  </a:lnTo>
                  <a:lnTo>
                    <a:pt x="217223" y="1065812"/>
                  </a:lnTo>
                  <a:lnTo>
                    <a:pt x="221456" y="1051259"/>
                  </a:lnTo>
                  <a:lnTo>
                    <a:pt x="225690" y="1036970"/>
                  </a:lnTo>
                  <a:lnTo>
                    <a:pt x="242094" y="1038029"/>
                  </a:lnTo>
                  <a:lnTo>
                    <a:pt x="258234" y="1038558"/>
                  </a:lnTo>
                  <a:lnTo>
                    <a:pt x="274638" y="1039352"/>
                  </a:lnTo>
                  <a:lnTo>
                    <a:pt x="291306" y="1039352"/>
                  </a:lnTo>
                  <a:lnTo>
                    <a:pt x="307446" y="1038822"/>
                  </a:lnTo>
                  <a:lnTo>
                    <a:pt x="324115" y="1038293"/>
                  </a:lnTo>
                  <a:lnTo>
                    <a:pt x="340519" y="1037499"/>
                  </a:lnTo>
                  <a:lnTo>
                    <a:pt x="357188" y="1036441"/>
                  </a:lnTo>
                  <a:lnTo>
                    <a:pt x="373592" y="1034853"/>
                  </a:lnTo>
                  <a:lnTo>
                    <a:pt x="390261" y="1033001"/>
                  </a:lnTo>
                  <a:lnTo>
                    <a:pt x="406929" y="1030884"/>
                  </a:lnTo>
                  <a:lnTo>
                    <a:pt x="423334" y="1028503"/>
                  </a:lnTo>
                  <a:lnTo>
                    <a:pt x="439738" y="1025592"/>
                  </a:lnTo>
                  <a:lnTo>
                    <a:pt x="456142" y="1022417"/>
                  </a:lnTo>
                  <a:lnTo>
                    <a:pt x="472546" y="1018977"/>
                  </a:lnTo>
                  <a:lnTo>
                    <a:pt x="488686" y="1015273"/>
                  </a:lnTo>
                  <a:lnTo>
                    <a:pt x="504825" y="1011039"/>
                  </a:lnTo>
                  <a:lnTo>
                    <a:pt x="520700" y="1006806"/>
                  </a:lnTo>
                  <a:lnTo>
                    <a:pt x="536840" y="1001778"/>
                  </a:lnTo>
                  <a:lnTo>
                    <a:pt x="552450" y="996751"/>
                  </a:lnTo>
                  <a:lnTo>
                    <a:pt x="568061" y="991194"/>
                  </a:lnTo>
                  <a:lnTo>
                    <a:pt x="583406" y="985638"/>
                  </a:lnTo>
                  <a:lnTo>
                    <a:pt x="599017" y="979552"/>
                  </a:lnTo>
                  <a:lnTo>
                    <a:pt x="613834" y="973201"/>
                  </a:lnTo>
                  <a:lnTo>
                    <a:pt x="628915" y="966322"/>
                  </a:lnTo>
                  <a:lnTo>
                    <a:pt x="643467" y="959442"/>
                  </a:lnTo>
                  <a:lnTo>
                    <a:pt x="658019" y="952033"/>
                  </a:lnTo>
                  <a:lnTo>
                    <a:pt x="672306" y="944360"/>
                  </a:lnTo>
                  <a:lnTo>
                    <a:pt x="686329" y="936422"/>
                  </a:lnTo>
                  <a:lnTo>
                    <a:pt x="700088" y="928219"/>
                  </a:lnTo>
                  <a:lnTo>
                    <a:pt x="713317" y="919223"/>
                  </a:lnTo>
                  <a:lnTo>
                    <a:pt x="726546" y="910491"/>
                  </a:lnTo>
                  <a:lnTo>
                    <a:pt x="739511" y="900965"/>
                  </a:lnTo>
                  <a:lnTo>
                    <a:pt x="751946" y="891704"/>
                  </a:lnTo>
                  <a:lnTo>
                    <a:pt x="764381" y="881650"/>
                  </a:lnTo>
                  <a:lnTo>
                    <a:pt x="776023" y="871330"/>
                  </a:lnTo>
                  <a:lnTo>
                    <a:pt x="787665" y="860746"/>
                  </a:lnTo>
                  <a:lnTo>
                    <a:pt x="798777" y="849898"/>
                  </a:lnTo>
                  <a:lnTo>
                    <a:pt x="809361" y="838520"/>
                  </a:lnTo>
                  <a:lnTo>
                    <a:pt x="819944" y="827142"/>
                  </a:lnTo>
                  <a:lnTo>
                    <a:pt x="829998" y="814970"/>
                  </a:lnTo>
                  <a:lnTo>
                    <a:pt x="839523" y="802799"/>
                  </a:lnTo>
                  <a:lnTo>
                    <a:pt x="848784" y="790098"/>
                  </a:lnTo>
                  <a:lnTo>
                    <a:pt x="857250" y="777397"/>
                  </a:lnTo>
                  <a:lnTo>
                    <a:pt x="865717" y="764167"/>
                  </a:lnTo>
                  <a:lnTo>
                    <a:pt x="873390" y="750937"/>
                  </a:lnTo>
                  <a:lnTo>
                    <a:pt x="880798" y="737178"/>
                  </a:lnTo>
                  <a:lnTo>
                    <a:pt x="887677" y="722889"/>
                  </a:lnTo>
                  <a:lnTo>
                    <a:pt x="893763" y="708336"/>
                  </a:lnTo>
                  <a:lnTo>
                    <a:pt x="899848" y="693783"/>
                  </a:lnTo>
                  <a:lnTo>
                    <a:pt x="904875" y="678701"/>
                  </a:lnTo>
                  <a:lnTo>
                    <a:pt x="909902" y="662825"/>
                  </a:lnTo>
                  <a:lnTo>
                    <a:pt x="913871" y="647213"/>
                  </a:lnTo>
                  <a:lnTo>
                    <a:pt x="917575" y="631073"/>
                  </a:lnTo>
                  <a:lnTo>
                    <a:pt x="920750" y="614668"/>
                  </a:lnTo>
                  <a:lnTo>
                    <a:pt x="922867" y="597998"/>
                  </a:lnTo>
                  <a:lnTo>
                    <a:pt x="924984" y="580799"/>
                  </a:lnTo>
                  <a:lnTo>
                    <a:pt x="926042" y="563600"/>
                  </a:lnTo>
                  <a:lnTo>
                    <a:pt x="926571" y="545871"/>
                  </a:lnTo>
                  <a:lnTo>
                    <a:pt x="926571" y="527878"/>
                  </a:lnTo>
                  <a:lnTo>
                    <a:pt x="926042" y="509621"/>
                  </a:lnTo>
                  <a:lnTo>
                    <a:pt x="924719" y="490570"/>
                  </a:lnTo>
                  <a:lnTo>
                    <a:pt x="922602" y="471783"/>
                  </a:lnTo>
                  <a:lnTo>
                    <a:pt x="920221" y="452467"/>
                  </a:lnTo>
                  <a:lnTo>
                    <a:pt x="917840" y="440296"/>
                  </a:lnTo>
                  <a:lnTo>
                    <a:pt x="915459" y="428653"/>
                  </a:lnTo>
                  <a:lnTo>
                    <a:pt x="912813" y="416746"/>
                  </a:lnTo>
                  <a:lnTo>
                    <a:pt x="909638" y="405104"/>
                  </a:lnTo>
                  <a:lnTo>
                    <a:pt x="906198" y="392932"/>
                  </a:lnTo>
                  <a:lnTo>
                    <a:pt x="902494" y="381290"/>
                  </a:lnTo>
                  <a:lnTo>
                    <a:pt x="898525" y="369912"/>
                  </a:lnTo>
                  <a:lnTo>
                    <a:pt x="894027" y="358269"/>
                  </a:lnTo>
                  <a:lnTo>
                    <a:pt x="889529" y="346892"/>
                  </a:lnTo>
                  <a:lnTo>
                    <a:pt x="884767" y="335514"/>
                  </a:lnTo>
                  <a:lnTo>
                    <a:pt x="879475" y="324401"/>
                  </a:lnTo>
                  <a:lnTo>
                    <a:pt x="873919" y="313287"/>
                  </a:lnTo>
                  <a:lnTo>
                    <a:pt x="868098" y="302439"/>
                  </a:lnTo>
                  <a:lnTo>
                    <a:pt x="862013" y="291590"/>
                  </a:lnTo>
                  <a:lnTo>
                    <a:pt x="855663" y="281006"/>
                  </a:lnTo>
                  <a:lnTo>
                    <a:pt x="848784" y="270687"/>
                  </a:lnTo>
                  <a:lnTo>
                    <a:pt x="841640" y="260632"/>
                  </a:lnTo>
                  <a:lnTo>
                    <a:pt x="834496" y="250577"/>
                  </a:lnTo>
                  <a:lnTo>
                    <a:pt x="826823" y="240522"/>
                  </a:lnTo>
                  <a:lnTo>
                    <a:pt x="818886" y="230997"/>
                  </a:lnTo>
                  <a:lnTo>
                    <a:pt x="810419" y="221735"/>
                  </a:lnTo>
                  <a:lnTo>
                    <a:pt x="801952" y="212210"/>
                  </a:lnTo>
                  <a:lnTo>
                    <a:pt x="793221" y="203478"/>
                  </a:lnTo>
                  <a:lnTo>
                    <a:pt x="783961" y="194746"/>
                  </a:lnTo>
                  <a:lnTo>
                    <a:pt x="774436" y="186279"/>
                  </a:lnTo>
                  <a:lnTo>
                    <a:pt x="764911" y="178341"/>
                  </a:lnTo>
                  <a:lnTo>
                    <a:pt x="754856" y="170403"/>
                  </a:lnTo>
                  <a:lnTo>
                    <a:pt x="744538" y="162994"/>
                  </a:lnTo>
                  <a:lnTo>
                    <a:pt x="733954" y="155321"/>
                  </a:lnTo>
                  <a:lnTo>
                    <a:pt x="723106" y="148706"/>
                  </a:lnTo>
                  <a:lnTo>
                    <a:pt x="711994" y="141826"/>
                  </a:lnTo>
                  <a:lnTo>
                    <a:pt x="700352" y="135476"/>
                  </a:lnTo>
                  <a:lnTo>
                    <a:pt x="684477" y="127008"/>
                  </a:lnTo>
                  <a:lnTo>
                    <a:pt x="668338" y="119070"/>
                  </a:lnTo>
                  <a:lnTo>
                    <a:pt x="652463" y="111926"/>
                  </a:lnTo>
                  <a:lnTo>
                    <a:pt x="636059" y="105576"/>
                  </a:lnTo>
                  <a:lnTo>
                    <a:pt x="619390" y="99490"/>
                  </a:lnTo>
                  <a:lnTo>
                    <a:pt x="603250" y="93933"/>
                  </a:lnTo>
                  <a:lnTo>
                    <a:pt x="586581" y="89435"/>
                  </a:lnTo>
                  <a:lnTo>
                    <a:pt x="570177" y="85466"/>
                  </a:lnTo>
                  <a:lnTo>
                    <a:pt x="553509" y="82026"/>
                  </a:lnTo>
                  <a:lnTo>
                    <a:pt x="537104" y="79380"/>
                  </a:lnTo>
                  <a:lnTo>
                    <a:pt x="520436" y="77528"/>
                  </a:lnTo>
                  <a:lnTo>
                    <a:pt x="503767" y="75941"/>
                  </a:lnTo>
                  <a:lnTo>
                    <a:pt x="487363" y="75147"/>
                  </a:lnTo>
                  <a:lnTo>
                    <a:pt x="470694" y="75147"/>
                  </a:lnTo>
                  <a:lnTo>
                    <a:pt x="454554" y="75676"/>
                  </a:lnTo>
                  <a:lnTo>
                    <a:pt x="438150" y="76999"/>
                  </a:lnTo>
                  <a:lnTo>
                    <a:pt x="422011" y="78851"/>
                  </a:lnTo>
                  <a:lnTo>
                    <a:pt x="405606" y="81497"/>
                  </a:lnTo>
                  <a:lnTo>
                    <a:pt x="389731" y="84672"/>
                  </a:lnTo>
                  <a:lnTo>
                    <a:pt x="373592" y="88641"/>
                  </a:lnTo>
                  <a:lnTo>
                    <a:pt x="357981" y="92875"/>
                  </a:lnTo>
                  <a:lnTo>
                    <a:pt x="342371" y="98432"/>
                  </a:lnTo>
                  <a:lnTo>
                    <a:pt x="326761" y="103988"/>
                  </a:lnTo>
                  <a:lnTo>
                    <a:pt x="319088" y="107163"/>
                  </a:lnTo>
                  <a:lnTo>
                    <a:pt x="311415" y="110603"/>
                  </a:lnTo>
                  <a:lnTo>
                    <a:pt x="304006" y="114043"/>
                  </a:lnTo>
                  <a:lnTo>
                    <a:pt x="296334" y="117747"/>
                  </a:lnTo>
                  <a:lnTo>
                    <a:pt x="288925" y="121716"/>
                  </a:lnTo>
                  <a:lnTo>
                    <a:pt x="281517" y="125685"/>
                  </a:lnTo>
                  <a:lnTo>
                    <a:pt x="274109" y="129654"/>
                  </a:lnTo>
                  <a:lnTo>
                    <a:pt x="266965" y="134153"/>
                  </a:lnTo>
                  <a:lnTo>
                    <a:pt x="259556" y="138651"/>
                  </a:lnTo>
                  <a:lnTo>
                    <a:pt x="252413" y="143414"/>
                  </a:lnTo>
                  <a:lnTo>
                    <a:pt x="245269" y="147912"/>
                  </a:lnTo>
                  <a:lnTo>
                    <a:pt x="238390" y="153204"/>
                  </a:lnTo>
                  <a:lnTo>
                    <a:pt x="231246" y="158231"/>
                  </a:lnTo>
                  <a:lnTo>
                    <a:pt x="224367" y="163788"/>
                  </a:lnTo>
                  <a:lnTo>
                    <a:pt x="217488" y="169080"/>
                  </a:lnTo>
                  <a:lnTo>
                    <a:pt x="210609" y="174901"/>
                  </a:lnTo>
                  <a:lnTo>
                    <a:pt x="203994" y="180458"/>
                  </a:lnTo>
                  <a:lnTo>
                    <a:pt x="197644" y="186808"/>
                  </a:lnTo>
                  <a:lnTo>
                    <a:pt x="189442" y="195011"/>
                  </a:lnTo>
                  <a:lnTo>
                    <a:pt x="182034" y="203478"/>
                  </a:lnTo>
                  <a:lnTo>
                    <a:pt x="174625" y="211945"/>
                  </a:lnTo>
                  <a:lnTo>
                    <a:pt x="167481" y="220942"/>
                  </a:lnTo>
                  <a:lnTo>
                    <a:pt x="161131" y="229674"/>
                  </a:lnTo>
                  <a:lnTo>
                    <a:pt x="154517" y="238935"/>
                  </a:lnTo>
                  <a:lnTo>
                    <a:pt x="148167" y="247931"/>
                  </a:lnTo>
                  <a:lnTo>
                    <a:pt x="142081" y="257457"/>
                  </a:lnTo>
                  <a:lnTo>
                    <a:pt x="136261" y="266718"/>
                  </a:lnTo>
                  <a:lnTo>
                    <a:pt x="130704" y="276508"/>
                  </a:lnTo>
                  <a:lnTo>
                    <a:pt x="125677" y="286033"/>
                  </a:lnTo>
                  <a:lnTo>
                    <a:pt x="120386" y="295824"/>
                  </a:lnTo>
                  <a:lnTo>
                    <a:pt x="115888" y="305614"/>
                  </a:lnTo>
                  <a:lnTo>
                    <a:pt x="111390" y="315669"/>
                  </a:lnTo>
                  <a:lnTo>
                    <a:pt x="107421" y="325724"/>
                  </a:lnTo>
                  <a:lnTo>
                    <a:pt x="103452" y="335514"/>
                  </a:lnTo>
                  <a:lnTo>
                    <a:pt x="99748" y="345833"/>
                  </a:lnTo>
                  <a:lnTo>
                    <a:pt x="96309" y="356153"/>
                  </a:lnTo>
                  <a:lnTo>
                    <a:pt x="93398" y="366472"/>
                  </a:lnTo>
                  <a:lnTo>
                    <a:pt x="90488" y="376791"/>
                  </a:lnTo>
                  <a:lnTo>
                    <a:pt x="87842" y="387111"/>
                  </a:lnTo>
                  <a:lnTo>
                    <a:pt x="85725" y="397695"/>
                  </a:lnTo>
                  <a:lnTo>
                    <a:pt x="83609" y="407750"/>
                  </a:lnTo>
                  <a:lnTo>
                    <a:pt x="82021" y="418334"/>
                  </a:lnTo>
                  <a:lnTo>
                    <a:pt x="80434" y="428918"/>
                  </a:lnTo>
                  <a:lnTo>
                    <a:pt x="79375" y="439502"/>
                  </a:lnTo>
                  <a:lnTo>
                    <a:pt x="78581" y="449821"/>
                  </a:lnTo>
                  <a:lnTo>
                    <a:pt x="78052" y="460405"/>
                  </a:lnTo>
                  <a:lnTo>
                    <a:pt x="77523" y="470989"/>
                  </a:lnTo>
                  <a:lnTo>
                    <a:pt x="77523" y="481573"/>
                  </a:lnTo>
                  <a:lnTo>
                    <a:pt x="78052" y="492157"/>
                  </a:lnTo>
                  <a:lnTo>
                    <a:pt x="78581" y="502477"/>
                  </a:lnTo>
                  <a:lnTo>
                    <a:pt x="79375" y="513061"/>
                  </a:lnTo>
                  <a:lnTo>
                    <a:pt x="80434" y="523116"/>
                  </a:lnTo>
                  <a:lnTo>
                    <a:pt x="82021" y="533435"/>
                  </a:lnTo>
                  <a:lnTo>
                    <a:pt x="83609" y="543755"/>
                  </a:lnTo>
                  <a:lnTo>
                    <a:pt x="85725" y="554074"/>
                  </a:lnTo>
                  <a:lnTo>
                    <a:pt x="87842" y="564393"/>
                  </a:lnTo>
                  <a:lnTo>
                    <a:pt x="90488" y="574448"/>
                  </a:lnTo>
                  <a:lnTo>
                    <a:pt x="93398" y="584238"/>
                  </a:lnTo>
                  <a:lnTo>
                    <a:pt x="96838" y="594293"/>
                  </a:lnTo>
                  <a:lnTo>
                    <a:pt x="100277" y="604348"/>
                  </a:lnTo>
                  <a:lnTo>
                    <a:pt x="103981" y="614138"/>
                  </a:lnTo>
                  <a:lnTo>
                    <a:pt x="108215" y="623664"/>
                  </a:lnTo>
                  <a:lnTo>
                    <a:pt x="112448" y="633190"/>
                  </a:lnTo>
                  <a:lnTo>
                    <a:pt x="117211" y="642715"/>
                  </a:lnTo>
                  <a:lnTo>
                    <a:pt x="122502" y="651976"/>
                  </a:lnTo>
                  <a:lnTo>
                    <a:pt x="127529" y="661237"/>
                  </a:lnTo>
                  <a:lnTo>
                    <a:pt x="133350" y="670234"/>
                  </a:lnTo>
                  <a:lnTo>
                    <a:pt x="139436" y="679230"/>
                  </a:lnTo>
                  <a:lnTo>
                    <a:pt x="145521" y="687962"/>
                  </a:lnTo>
                  <a:lnTo>
                    <a:pt x="152136" y="696694"/>
                  </a:lnTo>
                  <a:lnTo>
                    <a:pt x="159279" y="705161"/>
                  </a:lnTo>
                  <a:lnTo>
                    <a:pt x="166423" y="713364"/>
                  </a:lnTo>
                  <a:lnTo>
                    <a:pt x="173831" y="721566"/>
                  </a:lnTo>
                  <a:lnTo>
                    <a:pt x="181769" y="729769"/>
                  </a:lnTo>
                  <a:lnTo>
                    <a:pt x="189706" y="737442"/>
                  </a:lnTo>
                  <a:lnTo>
                    <a:pt x="198438" y="744851"/>
                  </a:lnTo>
                  <a:lnTo>
                    <a:pt x="207169" y="752260"/>
                  </a:lnTo>
                  <a:lnTo>
                    <a:pt x="216429" y="759669"/>
                  </a:lnTo>
                  <a:lnTo>
                    <a:pt x="225690" y="766548"/>
                  </a:lnTo>
                  <a:lnTo>
                    <a:pt x="235744" y="773428"/>
                  </a:lnTo>
                  <a:lnTo>
                    <a:pt x="245798" y="780043"/>
                  </a:lnTo>
                  <a:lnTo>
                    <a:pt x="256381" y="786129"/>
                  </a:lnTo>
                  <a:lnTo>
                    <a:pt x="263790" y="790627"/>
                  </a:lnTo>
                  <a:lnTo>
                    <a:pt x="271463" y="794861"/>
                  </a:lnTo>
                  <a:lnTo>
                    <a:pt x="278871" y="798565"/>
                  </a:lnTo>
                  <a:lnTo>
                    <a:pt x="286809" y="802269"/>
                  </a:lnTo>
                  <a:lnTo>
                    <a:pt x="294746" y="805445"/>
                  </a:lnTo>
                  <a:lnTo>
                    <a:pt x="302684" y="808620"/>
                  </a:lnTo>
                  <a:lnTo>
                    <a:pt x="310621" y="811266"/>
                  </a:lnTo>
                  <a:lnTo>
                    <a:pt x="318559" y="813912"/>
                  </a:lnTo>
                  <a:lnTo>
                    <a:pt x="326761" y="816558"/>
                  </a:lnTo>
                  <a:lnTo>
                    <a:pt x="334963" y="818410"/>
                  </a:lnTo>
                  <a:lnTo>
                    <a:pt x="343165" y="820527"/>
                  </a:lnTo>
                  <a:lnTo>
                    <a:pt x="351367" y="822114"/>
                  </a:lnTo>
                  <a:lnTo>
                    <a:pt x="359834" y="823967"/>
                  </a:lnTo>
                  <a:lnTo>
                    <a:pt x="368300" y="825025"/>
                  </a:lnTo>
                  <a:lnTo>
                    <a:pt x="376502" y="826083"/>
                  </a:lnTo>
                  <a:lnTo>
                    <a:pt x="384704" y="827406"/>
                  </a:lnTo>
                  <a:lnTo>
                    <a:pt x="393436" y="827936"/>
                  </a:lnTo>
                  <a:lnTo>
                    <a:pt x="401638" y="828465"/>
                  </a:lnTo>
                  <a:lnTo>
                    <a:pt x="410369" y="828729"/>
                  </a:lnTo>
                  <a:lnTo>
                    <a:pt x="418836" y="828994"/>
                  </a:lnTo>
                  <a:lnTo>
                    <a:pt x="435769" y="828994"/>
                  </a:lnTo>
                  <a:lnTo>
                    <a:pt x="452173" y="828200"/>
                  </a:lnTo>
                  <a:lnTo>
                    <a:pt x="469106" y="826877"/>
                  </a:lnTo>
                  <a:lnTo>
                    <a:pt x="485511" y="824760"/>
                  </a:lnTo>
                  <a:lnTo>
                    <a:pt x="501915" y="822114"/>
                  </a:lnTo>
                  <a:lnTo>
                    <a:pt x="517790" y="819468"/>
                  </a:lnTo>
                  <a:lnTo>
                    <a:pt x="529696" y="814970"/>
                  </a:lnTo>
                  <a:lnTo>
                    <a:pt x="541073" y="810472"/>
                  </a:lnTo>
                  <a:lnTo>
                    <a:pt x="552186" y="805709"/>
                  </a:lnTo>
                  <a:lnTo>
                    <a:pt x="563298" y="800417"/>
                  </a:lnTo>
                  <a:lnTo>
                    <a:pt x="574146" y="795125"/>
                  </a:lnTo>
                  <a:lnTo>
                    <a:pt x="584465" y="789039"/>
                  </a:lnTo>
                  <a:lnTo>
                    <a:pt x="594784" y="782689"/>
                  </a:lnTo>
                  <a:lnTo>
                    <a:pt x="604573" y="776603"/>
                  </a:lnTo>
                  <a:lnTo>
                    <a:pt x="614098" y="769724"/>
                  </a:lnTo>
                  <a:lnTo>
                    <a:pt x="623623" y="762579"/>
                  </a:lnTo>
                  <a:lnTo>
                    <a:pt x="632619" y="755170"/>
                  </a:lnTo>
                  <a:lnTo>
                    <a:pt x="641086" y="747497"/>
                  </a:lnTo>
                  <a:lnTo>
                    <a:pt x="649552" y="739294"/>
                  </a:lnTo>
                  <a:lnTo>
                    <a:pt x="657490" y="731092"/>
                  </a:lnTo>
                  <a:lnTo>
                    <a:pt x="665163" y="722625"/>
                  </a:lnTo>
                  <a:lnTo>
                    <a:pt x="672571" y="713628"/>
                  </a:lnTo>
                  <a:lnTo>
                    <a:pt x="679450" y="704896"/>
                  </a:lnTo>
                  <a:lnTo>
                    <a:pt x="686065" y="695371"/>
                  </a:lnTo>
                  <a:lnTo>
                    <a:pt x="692415" y="686110"/>
                  </a:lnTo>
                  <a:lnTo>
                    <a:pt x="697971" y="676055"/>
                  </a:lnTo>
                  <a:lnTo>
                    <a:pt x="703527" y="666000"/>
                  </a:lnTo>
                  <a:lnTo>
                    <a:pt x="708290" y="655945"/>
                  </a:lnTo>
                  <a:lnTo>
                    <a:pt x="712788" y="645361"/>
                  </a:lnTo>
                  <a:lnTo>
                    <a:pt x="716756" y="634777"/>
                  </a:lnTo>
                  <a:lnTo>
                    <a:pt x="720461" y="623929"/>
                  </a:lnTo>
                  <a:lnTo>
                    <a:pt x="723636" y="612815"/>
                  </a:lnTo>
                  <a:lnTo>
                    <a:pt x="726546" y="601702"/>
                  </a:lnTo>
                  <a:lnTo>
                    <a:pt x="728927" y="590324"/>
                  </a:lnTo>
                  <a:lnTo>
                    <a:pt x="730515" y="578682"/>
                  </a:lnTo>
                  <a:lnTo>
                    <a:pt x="732102" y="567039"/>
                  </a:lnTo>
                  <a:lnTo>
                    <a:pt x="732896" y="554868"/>
                  </a:lnTo>
                  <a:lnTo>
                    <a:pt x="733161" y="542961"/>
                  </a:lnTo>
                  <a:lnTo>
                    <a:pt x="732896" y="531054"/>
                  </a:lnTo>
                  <a:lnTo>
                    <a:pt x="732102" y="518882"/>
                  </a:lnTo>
                  <a:lnTo>
                    <a:pt x="730515" y="506975"/>
                  </a:lnTo>
                  <a:lnTo>
                    <a:pt x="728927" y="495068"/>
                  </a:lnTo>
                  <a:lnTo>
                    <a:pt x="726281" y="483161"/>
                  </a:lnTo>
                  <a:lnTo>
                    <a:pt x="723371" y="471519"/>
                  </a:lnTo>
                  <a:lnTo>
                    <a:pt x="719931" y="460141"/>
                  </a:lnTo>
                  <a:lnTo>
                    <a:pt x="716227" y="449027"/>
                  </a:lnTo>
                  <a:lnTo>
                    <a:pt x="711994" y="437914"/>
                  </a:lnTo>
                  <a:lnTo>
                    <a:pt x="707231" y="427066"/>
                  </a:lnTo>
                  <a:lnTo>
                    <a:pt x="701675" y="416482"/>
                  </a:lnTo>
                  <a:lnTo>
                    <a:pt x="696119" y="405898"/>
                  </a:lnTo>
                  <a:lnTo>
                    <a:pt x="690034" y="395843"/>
                  </a:lnTo>
                  <a:lnTo>
                    <a:pt x="683419" y="386053"/>
                  </a:lnTo>
                  <a:lnTo>
                    <a:pt x="676275" y="376527"/>
                  </a:lnTo>
                  <a:lnTo>
                    <a:pt x="669131" y="367266"/>
                  </a:lnTo>
                  <a:lnTo>
                    <a:pt x="661459" y="358534"/>
                  </a:lnTo>
                  <a:lnTo>
                    <a:pt x="653256" y="350067"/>
                  </a:lnTo>
                  <a:lnTo>
                    <a:pt x="644525" y="341864"/>
                  </a:lnTo>
                  <a:lnTo>
                    <a:pt x="636059" y="334191"/>
                  </a:lnTo>
                  <a:lnTo>
                    <a:pt x="626534" y="327047"/>
                  </a:lnTo>
                  <a:lnTo>
                    <a:pt x="617273" y="320167"/>
                  </a:lnTo>
                  <a:lnTo>
                    <a:pt x="607484" y="313817"/>
                  </a:lnTo>
                  <a:lnTo>
                    <a:pt x="597429" y="307995"/>
                  </a:lnTo>
                  <a:lnTo>
                    <a:pt x="586846" y="302703"/>
                  </a:lnTo>
                  <a:lnTo>
                    <a:pt x="576527" y="297940"/>
                  </a:lnTo>
                  <a:lnTo>
                    <a:pt x="565150" y="293442"/>
                  </a:lnTo>
                  <a:lnTo>
                    <a:pt x="554038" y="289738"/>
                  </a:lnTo>
                  <a:lnTo>
                    <a:pt x="542661" y="286563"/>
                  </a:lnTo>
                  <a:lnTo>
                    <a:pt x="531019" y="283917"/>
                  </a:lnTo>
                  <a:lnTo>
                    <a:pt x="519377" y="282064"/>
                  </a:lnTo>
                  <a:lnTo>
                    <a:pt x="506942" y="280477"/>
                  </a:lnTo>
                  <a:lnTo>
                    <a:pt x="495829" y="280741"/>
                  </a:lnTo>
                  <a:lnTo>
                    <a:pt x="484981" y="281271"/>
                  </a:lnTo>
                  <a:lnTo>
                    <a:pt x="474134" y="282594"/>
                  </a:lnTo>
                  <a:lnTo>
                    <a:pt x="463550" y="283917"/>
                  </a:lnTo>
                  <a:lnTo>
                    <a:pt x="452967" y="286033"/>
                  </a:lnTo>
                  <a:lnTo>
                    <a:pt x="442913" y="288415"/>
                  </a:lnTo>
                  <a:lnTo>
                    <a:pt x="432594" y="291325"/>
                  </a:lnTo>
                  <a:lnTo>
                    <a:pt x="422804" y="294765"/>
                  </a:lnTo>
                  <a:lnTo>
                    <a:pt x="413015" y="298470"/>
                  </a:lnTo>
                  <a:lnTo>
                    <a:pt x="403754" y="302703"/>
                  </a:lnTo>
                  <a:lnTo>
                    <a:pt x="394494" y="307466"/>
                  </a:lnTo>
                  <a:lnTo>
                    <a:pt x="385763" y="312229"/>
                  </a:lnTo>
                  <a:lnTo>
                    <a:pt x="377031" y="317521"/>
                  </a:lnTo>
                  <a:lnTo>
                    <a:pt x="369094" y="323342"/>
                  </a:lnTo>
                  <a:lnTo>
                    <a:pt x="361156" y="329693"/>
                  </a:lnTo>
                  <a:lnTo>
                    <a:pt x="353748" y="335778"/>
                  </a:lnTo>
                  <a:lnTo>
                    <a:pt x="346604" y="342658"/>
                  </a:lnTo>
                  <a:lnTo>
                    <a:pt x="339725" y="349802"/>
                  </a:lnTo>
                  <a:lnTo>
                    <a:pt x="333375" y="357740"/>
                  </a:lnTo>
                  <a:lnTo>
                    <a:pt x="327819" y="365414"/>
                  </a:lnTo>
                  <a:lnTo>
                    <a:pt x="322263" y="373616"/>
                  </a:lnTo>
                  <a:lnTo>
                    <a:pt x="317236" y="381819"/>
                  </a:lnTo>
                  <a:lnTo>
                    <a:pt x="312473" y="390815"/>
                  </a:lnTo>
                  <a:lnTo>
                    <a:pt x="308504" y="399547"/>
                  </a:lnTo>
                  <a:lnTo>
                    <a:pt x="305065" y="409073"/>
                  </a:lnTo>
                  <a:lnTo>
                    <a:pt x="302419" y="418334"/>
                  </a:lnTo>
                  <a:lnTo>
                    <a:pt x="299773" y="428389"/>
                  </a:lnTo>
                  <a:lnTo>
                    <a:pt x="297921" y="438443"/>
                  </a:lnTo>
                  <a:lnTo>
                    <a:pt x="296598" y="448763"/>
                  </a:lnTo>
                  <a:lnTo>
                    <a:pt x="296069" y="459347"/>
                  </a:lnTo>
                  <a:lnTo>
                    <a:pt x="296069" y="469931"/>
                  </a:lnTo>
                  <a:lnTo>
                    <a:pt x="296598" y="481044"/>
                  </a:lnTo>
                  <a:lnTo>
                    <a:pt x="297392" y="490834"/>
                  </a:lnTo>
                  <a:lnTo>
                    <a:pt x="299244" y="500889"/>
                  </a:lnTo>
                  <a:lnTo>
                    <a:pt x="301096" y="510679"/>
                  </a:lnTo>
                  <a:lnTo>
                    <a:pt x="303742" y="520470"/>
                  </a:lnTo>
                  <a:lnTo>
                    <a:pt x="307181" y="529995"/>
                  </a:lnTo>
                  <a:lnTo>
                    <a:pt x="310886" y="539256"/>
                  </a:lnTo>
                  <a:lnTo>
                    <a:pt x="315119" y="548253"/>
                  </a:lnTo>
                  <a:lnTo>
                    <a:pt x="320146" y="557249"/>
                  </a:lnTo>
                  <a:lnTo>
                    <a:pt x="322792" y="561483"/>
                  </a:lnTo>
                  <a:lnTo>
                    <a:pt x="325702" y="565716"/>
                  </a:lnTo>
                  <a:lnTo>
                    <a:pt x="328877" y="569685"/>
                  </a:lnTo>
                  <a:lnTo>
                    <a:pt x="332052" y="574184"/>
                  </a:lnTo>
                  <a:lnTo>
                    <a:pt x="335227" y="577888"/>
                  </a:lnTo>
                  <a:lnTo>
                    <a:pt x="338667" y="581857"/>
                  </a:lnTo>
                  <a:lnTo>
                    <a:pt x="342371" y="585561"/>
                  </a:lnTo>
                  <a:lnTo>
                    <a:pt x="346340" y="589266"/>
                  </a:lnTo>
                  <a:lnTo>
                    <a:pt x="350309" y="592706"/>
                  </a:lnTo>
                  <a:lnTo>
                    <a:pt x="354277" y="596145"/>
                  </a:lnTo>
                  <a:lnTo>
                    <a:pt x="358511" y="599585"/>
                  </a:lnTo>
                  <a:lnTo>
                    <a:pt x="363009" y="602496"/>
                  </a:lnTo>
                  <a:lnTo>
                    <a:pt x="367771" y="605671"/>
                  </a:lnTo>
                  <a:lnTo>
                    <a:pt x="372534" y="608582"/>
                  </a:lnTo>
                  <a:lnTo>
                    <a:pt x="377825" y="611492"/>
                  </a:lnTo>
                  <a:lnTo>
                    <a:pt x="382852" y="614403"/>
                  </a:lnTo>
                  <a:lnTo>
                    <a:pt x="387086" y="616255"/>
                  </a:lnTo>
                  <a:lnTo>
                    <a:pt x="391054" y="618372"/>
                  </a:lnTo>
                  <a:lnTo>
                    <a:pt x="395288" y="619960"/>
                  </a:lnTo>
                  <a:lnTo>
                    <a:pt x="399786" y="621547"/>
                  </a:lnTo>
                  <a:lnTo>
                    <a:pt x="404019" y="622870"/>
                  </a:lnTo>
                  <a:lnTo>
                    <a:pt x="408252" y="623929"/>
                  </a:lnTo>
                  <a:lnTo>
                    <a:pt x="416719" y="625781"/>
                  </a:lnTo>
                  <a:lnTo>
                    <a:pt x="425450" y="627104"/>
                  </a:lnTo>
                  <a:lnTo>
                    <a:pt x="433917" y="627368"/>
                  </a:lnTo>
                  <a:lnTo>
                    <a:pt x="442119" y="627368"/>
                  </a:lnTo>
                  <a:lnTo>
                    <a:pt x="450850" y="626575"/>
                  </a:lnTo>
                  <a:lnTo>
                    <a:pt x="459052" y="625516"/>
                  </a:lnTo>
                  <a:lnTo>
                    <a:pt x="466990" y="623399"/>
                  </a:lnTo>
                  <a:lnTo>
                    <a:pt x="474927" y="621018"/>
                  </a:lnTo>
                  <a:lnTo>
                    <a:pt x="483129" y="618107"/>
                  </a:lnTo>
                  <a:lnTo>
                    <a:pt x="490802" y="614668"/>
                  </a:lnTo>
                  <a:lnTo>
                    <a:pt x="498211" y="610698"/>
                  </a:lnTo>
                  <a:lnTo>
                    <a:pt x="505354" y="605936"/>
                  </a:lnTo>
                  <a:lnTo>
                    <a:pt x="512498" y="601173"/>
                  </a:lnTo>
                  <a:lnTo>
                    <a:pt x="519377" y="595881"/>
                  </a:lnTo>
                  <a:lnTo>
                    <a:pt x="525992" y="590060"/>
                  </a:lnTo>
                  <a:lnTo>
                    <a:pt x="532077" y="583974"/>
                  </a:lnTo>
                  <a:lnTo>
                    <a:pt x="537898" y="577359"/>
                  </a:lnTo>
                  <a:lnTo>
                    <a:pt x="543454" y="570744"/>
                  </a:lnTo>
                  <a:lnTo>
                    <a:pt x="548746" y="563864"/>
                  </a:lnTo>
                  <a:lnTo>
                    <a:pt x="553509" y="556455"/>
                  </a:lnTo>
                  <a:lnTo>
                    <a:pt x="558006" y="548517"/>
                  </a:lnTo>
                  <a:lnTo>
                    <a:pt x="562240" y="540579"/>
                  </a:lnTo>
                  <a:lnTo>
                    <a:pt x="565679" y="532641"/>
                  </a:lnTo>
                  <a:lnTo>
                    <a:pt x="568590" y="524174"/>
                  </a:lnTo>
                  <a:lnTo>
                    <a:pt x="571500" y="515442"/>
                  </a:lnTo>
                  <a:lnTo>
                    <a:pt x="573617" y="506975"/>
                  </a:lnTo>
                  <a:lnTo>
                    <a:pt x="575204" y="497979"/>
                  </a:lnTo>
                  <a:lnTo>
                    <a:pt x="576527" y="488982"/>
                  </a:lnTo>
                  <a:lnTo>
                    <a:pt x="577056" y="479721"/>
                  </a:lnTo>
                  <a:lnTo>
                    <a:pt x="580231" y="484749"/>
                  </a:lnTo>
                  <a:lnTo>
                    <a:pt x="582877" y="489776"/>
                  </a:lnTo>
                  <a:lnTo>
                    <a:pt x="585259" y="494803"/>
                  </a:lnTo>
                  <a:lnTo>
                    <a:pt x="587375" y="499831"/>
                  </a:lnTo>
                  <a:lnTo>
                    <a:pt x="588963" y="504858"/>
                  </a:lnTo>
                  <a:lnTo>
                    <a:pt x="590021" y="510150"/>
                  </a:lnTo>
                  <a:lnTo>
                    <a:pt x="591079" y="515442"/>
                  </a:lnTo>
                  <a:lnTo>
                    <a:pt x="591609" y="520734"/>
                  </a:lnTo>
                  <a:lnTo>
                    <a:pt x="591873" y="526026"/>
                  </a:lnTo>
                  <a:lnTo>
                    <a:pt x="591609" y="531583"/>
                  </a:lnTo>
                  <a:lnTo>
                    <a:pt x="591344" y="536875"/>
                  </a:lnTo>
                  <a:lnTo>
                    <a:pt x="590286" y="542432"/>
                  </a:lnTo>
                  <a:lnTo>
                    <a:pt x="589492" y="547724"/>
                  </a:lnTo>
                  <a:lnTo>
                    <a:pt x="588434" y="553545"/>
                  </a:lnTo>
                  <a:lnTo>
                    <a:pt x="586581" y="558837"/>
                  </a:lnTo>
                  <a:lnTo>
                    <a:pt x="584994" y="564393"/>
                  </a:lnTo>
                  <a:lnTo>
                    <a:pt x="583142" y="569685"/>
                  </a:lnTo>
                  <a:lnTo>
                    <a:pt x="581025" y="575242"/>
                  </a:lnTo>
                  <a:lnTo>
                    <a:pt x="578644" y="580534"/>
                  </a:lnTo>
                  <a:lnTo>
                    <a:pt x="575998" y="586091"/>
                  </a:lnTo>
                  <a:lnTo>
                    <a:pt x="570442" y="596675"/>
                  </a:lnTo>
                  <a:lnTo>
                    <a:pt x="564356" y="606994"/>
                  </a:lnTo>
                  <a:lnTo>
                    <a:pt x="557742" y="616784"/>
                  </a:lnTo>
                  <a:lnTo>
                    <a:pt x="550598" y="626839"/>
                  </a:lnTo>
                  <a:lnTo>
                    <a:pt x="543454" y="636100"/>
                  </a:lnTo>
                  <a:lnTo>
                    <a:pt x="536046" y="645097"/>
                  </a:lnTo>
                  <a:lnTo>
                    <a:pt x="531548" y="649330"/>
                  </a:lnTo>
                  <a:lnTo>
                    <a:pt x="526786" y="653564"/>
                  </a:lnTo>
                  <a:lnTo>
                    <a:pt x="521759" y="657268"/>
                  </a:lnTo>
                  <a:lnTo>
                    <a:pt x="516731" y="660973"/>
                  </a:lnTo>
                  <a:lnTo>
                    <a:pt x="511969" y="664412"/>
                  </a:lnTo>
                  <a:lnTo>
                    <a:pt x="506677" y="667058"/>
                  </a:lnTo>
                  <a:lnTo>
                    <a:pt x="501386" y="669969"/>
                  </a:lnTo>
                  <a:lnTo>
                    <a:pt x="496094" y="672880"/>
                  </a:lnTo>
                  <a:lnTo>
                    <a:pt x="490802" y="675261"/>
                  </a:lnTo>
                  <a:lnTo>
                    <a:pt x="485246" y="677378"/>
                  </a:lnTo>
                  <a:lnTo>
                    <a:pt x="479954" y="679230"/>
                  </a:lnTo>
                  <a:lnTo>
                    <a:pt x="474398" y="680818"/>
                  </a:lnTo>
                  <a:lnTo>
                    <a:pt x="468842" y="682670"/>
                  </a:lnTo>
                  <a:lnTo>
                    <a:pt x="463286" y="683728"/>
                  </a:lnTo>
                  <a:lnTo>
                    <a:pt x="457729" y="684787"/>
                  </a:lnTo>
                  <a:lnTo>
                    <a:pt x="451909" y="685845"/>
                  </a:lnTo>
                  <a:lnTo>
                    <a:pt x="445823" y="686374"/>
                  </a:lnTo>
                  <a:lnTo>
                    <a:pt x="440267" y="686639"/>
                  </a:lnTo>
                  <a:lnTo>
                    <a:pt x="434181" y="686903"/>
                  </a:lnTo>
                  <a:lnTo>
                    <a:pt x="428625" y="686903"/>
                  </a:lnTo>
                  <a:lnTo>
                    <a:pt x="422540" y="686639"/>
                  </a:lnTo>
                  <a:lnTo>
                    <a:pt x="416454" y="686110"/>
                  </a:lnTo>
                  <a:lnTo>
                    <a:pt x="410634" y="685316"/>
                  </a:lnTo>
                  <a:lnTo>
                    <a:pt x="404284" y="684522"/>
                  </a:lnTo>
                  <a:lnTo>
                    <a:pt x="398198" y="683464"/>
                  </a:lnTo>
                  <a:lnTo>
                    <a:pt x="392377" y="682405"/>
                  </a:lnTo>
                  <a:lnTo>
                    <a:pt x="386027" y="680553"/>
                  </a:lnTo>
                  <a:lnTo>
                    <a:pt x="379677" y="679230"/>
                  </a:lnTo>
                  <a:lnTo>
                    <a:pt x="373592" y="677113"/>
                  </a:lnTo>
                  <a:lnTo>
                    <a:pt x="367506" y="675261"/>
                  </a:lnTo>
                  <a:lnTo>
                    <a:pt x="361156" y="672880"/>
                  </a:lnTo>
                  <a:lnTo>
                    <a:pt x="354806" y="670498"/>
                  </a:lnTo>
                  <a:lnTo>
                    <a:pt x="348456" y="667323"/>
                  </a:lnTo>
                  <a:lnTo>
                    <a:pt x="342636" y="663883"/>
                  </a:lnTo>
                  <a:lnTo>
                    <a:pt x="336550" y="660708"/>
                  </a:lnTo>
                  <a:lnTo>
                    <a:pt x="330994" y="657004"/>
                  </a:lnTo>
                  <a:lnTo>
                    <a:pt x="325173" y="653035"/>
                  </a:lnTo>
                  <a:lnTo>
                    <a:pt x="319617" y="649330"/>
                  </a:lnTo>
                  <a:lnTo>
                    <a:pt x="314325" y="645097"/>
                  </a:lnTo>
                  <a:lnTo>
                    <a:pt x="309298" y="641128"/>
                  </a:lnTo>
                  <a:lnTo>
                    <a:pt x="304006" y="636894"/>
                  </a:lnTo>
                  <a:lnTo>
                    <a:pt x="299244" y="632396"/>
                  </a:lnTo>
                  <a:lnTo>
                    <a:pt x="294217" y="627633"/>
                  </a:lnTo>
                  <a:lnTo>
                    <a:pt x="289719" y="623135"/>
                  </a:lnTo>
                  <a:lnTo>
                    <a:pt x="285221" y="618372"/>
                  </a:lnTo>
                  <a:lnTo>
                    <a:pt x="280988" y="613345"/>
                  </a:lnTo>
                  <a:lnTo>
                    <a:pt x="277019" y="608317"/>
                  </a:lnTo>
                  <a:lnTo>
                    <a:pt x="272521" y="603290"/>
                  </a:lnTo>
                  <a:lnTo>
                    <a:pt x="268817" y="597998"/>
                  </a:lnTo>
                  <a:lnTo>
                    <a:pt x="265113" y="592706"/>
                  </a:lnTo>
                  <a:lnTo>
                    <a:pt x="261673" y="587149"/>
                  </a:lnTo>
                  <a:lnTo>
                    <a:pt x="258234" y="581857"/>
                  </a:lnTo>
                  <a:lnTo>
                    <a:pt x="255323" y="576036"/>
                  </a:lnTo>
                  <a:lnTo>
                    <a:pt x="252148" y="570479"/>
                  </a:lnTo>
                  <a:lnTo>
                    <a:pt x="249238" y="564658"/>
                  </a:lnTo>
                  <a:lnTo>
                    <a:pt x="246327" y="558837"/>
                  </a:lnTo>
                  <a:lnTo>
                    <a:pt x="241300" y="546930"/>
                  </a:lnTo>
                  <a:lnTo>
                    <a:pt x="237067" y="535023"/>
                  </a:lnTo>
                  <a:lnTo>
                    <a:pt x="233363" y="522851"/>
                  </a:lnTo>
                  <a:lnTo>
                    <a:pt x="230188" y="510415"/>
                  </a:lnTo>
                  <a:lnTo>
                    <a:pt x="227806" y="497979"/>
                  </a:lnTo>
                  <a:lnTo>
                    <a:pt x="225690" y="485542"/>
                  </a:lnTo>
                  <a:lnTo>
                    <a:pt x="224631" y="473106"/>
                  </a:lnTo>
                  <a:lnTo>
                    <a:pt x="224367" y="460141"/>
                  </a:lnTo>
                  <a:lnTo>
                    <a:pt x="224631" y="447440"/>
                  </a:lnTo>
                  <a:lnTo>
                    <a:pt x="224896" y="441354"/>
                  </a:lnTo>
                  <a:lnTo>
                    <a:pt x="225425" y="435004"/>
                  </a:lnTo>
                  <a:lnTo>
                    <a:pt x="226219" y="428918"/>
                  </a:lnTo>
                  <a:lnTo>
                    <a:pt x="227013" y="422832"/>
                  </a:lnTo>
                  <a:lnTo>
                    <a:pt x="228071" y="416482"/>
                  </a:lnTo>
                  <a:lnTo>
                    <a:pt x="229129" y="410396"/>
                  </a:lnTo>
                  <a:lnTo>
                    <a:pt x="230717" y="404045"/>
                  </a:lnTo>
                  <a:lnTo>
                    <a:pt x="232304" y="398224"/>
                  </a:lnTo>
                  <a:lnTo>
                    <a:pt x="234156" y="392138"/>
                  </a:lnTo>
                  <a:lnTo>
                    <a:pt x="236009" y="386053"/>
                  </a:lnTo>
                  <a:lnTo>
                    <a:pt x="238125" y="380496"/>
                  </a:lnTo>
                  <a:lnTo>
                    <a:pt x="240242" y="374675"/>
                  </a:lnTo>
                  <a:lnTo>
                    <a:pt x="242888" y="368853"/>
                  </a:lnTo>
                  <a:lnTo>
                    <a:pt x="245534" y="363297"/>
                  </a:lnTo>
                  <a:lnTo>
                    <a:pt x="248444" y="357740"/>
                  </a:lnTo>
                  <a:lnTo>
                    <a:pt x="251090" y="352184"/>
                  </a:lnTo>
                  <a:lnTo>
                    <a:pt x="254265" y="346892"/>
                  </a:lnTo>
                  <a:lnTo>
                    <a:pt x="257704" y="341335"/>
                  </a:lnTo>
                  <a:lnTo>
                    <a:pt x="261144" y="335778"/>
                  </a:lnTo>
                  <a:lnTo>
                    <a:pt x="264848" y="330751"/>
                  </a:lnTo>
                  <a:lnTo>
                    <a:pt x="268817" y="325988"/>
                  </a:lnTo>
                  <a:lnTo>
                    <a:pt x="272786" y="320696"/>
                  </a:lnTo>
                  <a:lnTo>
                    <a:pt x="282311" y="310112"/>
                  </a:lnTo>
                  <a:lnTo>
                    <a:pt x="292365" y="300322"/>
                  </a:lnTo>
                  <a:lnTo>
                    <a:pt x="302419" y="290796"/>
                  </a:lnTo>
                  <a:lnTo>
                    <a:pt x="313002" y="282064"/>
                  </a:lnTo>
                  <a:lnTo>
                    <a:pt x="324115" y="273333"/>
                  </a:lnTo>
                  <a:lnTo>
                    <a:pt x="335227" y="265659"/>
                  </a:lnTo>
                  <a:lnTo>
                    <a:pt x="346869" y="258250"/>
                  </a:lnTo>
                  <a:lnTo>
                    <a:pt x="358511" y="251635"/>
                  </a:lnTo>
                  <a:lnTo>
                    <a:pt x="370681" y="245550"/>
                  </a:lnTo>
                  <a:lnTo>
                    <a:pt x="382852" y="239993"/>
                  </a:lnTo>
                  <a:lnTo>
                    <a:pt x="395288" y="235230"/>
                  </a:lnTo>
                  <a:lnTo>
                    <a:pt x="407988" y="230732"/>
                  </a:lnTo>
                  <a:lnTo>
                    <a:pt x="421217" y="227028"/>
                  </a:lnTo>
                  <a:lnTo>
                    <a:pt x="433917" y="223852"/>
                  </a:lnTo>
                  <a:lnTo>
                    <a:pt x="447146" y="221471"/>
                  </a:lnTo>
                  <a:lnTo>
                    <a:pt x="460111" y="219619"/>
                  </a:lnTo>
                  <a:lnTo>
                    <a:pt x="473604" y="218296"/>
                  </a:lnTo>
                  <a:lnTo>
                    <a:pt x="487098" y="217766"/>
                  </a:lnTo>
                  <a:lnTo>
                    <a:pt x="500327" y="217766"/>
                  </a:lnTo>
                  <a:lnTo>
                    <a:pt x="513821" y="218296"/>
                  </a:lnTo>
                  <a:lnTo>
                    <a:pt x="527315" y="219619"/>
                  </a:lnTo>
                  <a:lnTo>
                    <a:pt x="540809" y="221735"/>
                  </a:lnTo>
                  <a:lnTo>
                    <a:pt x="554038" y="224381"/>
                  </a:lnTo>
                  <a:lnTo>
                    <a:pt x="567267" y="227292"/>
                  </a:lnTo>
                  <a:lnTo>
                    <a:pt x="580761" y="231526"/>
                  </a:lnTo>
                  <a:lnTo>
                    <a:pt x="593461" y="236024"/>
                  </a:lnTo>
                  <a:lnTo>
                    <a:pt x="600075" y="238405"/>
                  </a:lnTo>
                  <a:lnTo>
                    <a:pt x="606690" y="241316"/>
                  </a:lnTo>
                  <a:lnTo>
                    <a:pt x="613040" y="244227"/>
                  </a:lnTo>
                  <a:lnTo>
                    <a:pt x="619390" y="247402"/>
                  </a:lnTo>
                  <a:lnTo>
                    <a:pt x="625740" y="250577"/>
                  </a:lnTo>
                  <a:lnTo>
                    <a:pt x="632090" y="254281"/>
                  </a:lnTo>
                  <a:lnTo>
                    <a:pt x="638440" y="257721"/>
                  </a:lnTo>
                  <a:lnTo>
                    <a:pt x="644261" y="261426"/>
                  </a:lnTo>
                  <a:lnTo>
                    <a:pt x="650611" y="265395"/>
                  </a:lnTo>
                  <a:lnTo>
                    <a:pt x="656696" y="269628"/>
                  </a:lnTo>
                  <a:lnTo>
                    <a:pt x="662517" y="273862"/>
                  </a:lnTo>
                  <a:lnTo>
                    <a:pt x="668602" y="278625"/>
                  </a:lnTo>
                  <a:lnTo>
                    <a:pt x="677069" y="284710"/>
                  </a:lnTo>
                  <a:lnTo>
                    <a:pt x="685271" y="291590"/>
                  </a:lnTo>
                  <a:lnTo>
                    <a:pt x="693209" y="298470"/>
                  </a:lnTo>
                  <a:lnTo>
                    <a:pt x="700617" y="305349"/>
                  </a:lnTo>
                  <a:lnTo>
                    <a:pt x="708025" y="312758"/>
                  </a:lnTo>
                  <a:lnTo>
                    <a:pt x="714904" y="320167"/>
                  </a:lnTo>
                  <a:lnTo>
                    <a:pt x="721784" y="327576"/>
                  </a:lnTo>
                  <a:lnTo>
                    <a:pt x="727869" y="335249"/>
                  </a:lnTo>
                  <a:lnTo>
                    <a:pt x="733954" y="342923"/>
                  </a:lnTo>
                  <a:lnTo>
                    <a:pt x="740040" y="351125"/>
                  </a:lnTo>
                  <a:lnTo>
                    <a:pt x="745331" y="359328"/>
                  </a:lnTo>
                  <a:lnTo>
                    <a:pt x="750623" y="367530"/>
                  </a:lnTo>
                  <a:lnTo>
                    <a:pt x="755650" y="375998"/>
                  </a:lnTo>
                  <a:lnTo>
                    <a:pt x="760148" y="384465"/>
                  </a:lnTo>
                  <a:lnTo>
                    <a:pt x="764646" y="392932"/>
                  </a:lnTo>
                  <a:lnTo>
                    <a:pt x="768879" y="401664"/>
                  </a:lnTo>
                  <a:lnTo>
                    <a:pt x="772584" y="410396"/>
                  </a:lnTo>
                  <a:lnTo>
                    <a:pt x="776288" y="419392"/>
                  </a:lnTo>
                  <a:lnTo>
                    <a:pt x="779463" y="428389"/>
                  </a:lnTo>
                  <a:lnTo>
                    <a:pt x="782373" y="437650"/>
                  </a:lnTo>
                  <a:lnTo>
                    <a:pt x="785019" y="446646"/>
                  </a:lnTo>
                  <a:lnTo>
                    <a:pt x="787400" y="455907"/>
                  </a:lnTo>
                  <a:lnTo>
                    <a:pt x="789781" y="464904"/>
                  </a:lnTo>
                  <a:lnTo>
                    <a:pt x="791634" y="474429"/>
                  </a:lnTo>
                  <a:lnTo>
                    <a:pt x="793221" y="483955"/>
                  </a:lnTo>
                  <a:lnTo>
                    <a:pt x="794544" y="492951"/>
                  </a:lnTo>
                  <a:lnTo>
                    <a:pt x="795602" y="502741"/>
                  </a:lnTo>
                  <a:lnTo>
                    <a:pt x="796396" y="512002"/>
                  </a:lnTo>
                  <a:lnTo>
                    <a:pt x="797190" y="521528"/>
                  </a:lnTo>
                  <a:lnTo>
                    <a:pt x="797454" y="531054"/>
                  </a:lnTo>
                  <a:lnTo>
                    <a:pt x="797454" y="540315"/>
                  </a:lnTo>
                  <a:lnTo>
                    <a:pt x="797190" y="550105"/>
                  </a:lnTo>
                  <a:lnTo>
                    <a:pt x="796396" y="559366"/>
                  </a:lnTo>
                  <a:lnTo>
                    <a:pt x="795602" y="568892"/>
                  </a:lnTo>
                  <a:lnTo>
                    <a:pt x="794809" y="578682"/>
                  </a:lnTo>
                  <a:lnTo>
                    <a:pt x="793486" y="587943"/>
                  </a:lnTo>
                  <a:lnTo>
                    <a:pt x="791898" y="597468"/>
                  </a:lnTo>
                  <a:lnTo>
                    <a:pt x="790311" y="606994"/>
                  </a:lnTo>
                  <a:lnTo>
                    <a:pt x="787929" y="616255"/>
                  </a:lnTo>
                  <a:lnTo>
                    <a:pt x="785548" y="625516"/>
                  </a:lnTo>
                  <a:lnTo>
                    <a:pt x="783167" y="634777"/>
                  </a:lnTo>
                  <a:lnTo>
                    <a:pt x="780521" y="644038"/>
                  </a:lnTo>
                  <a:lnTo>
                    <a:pt x="777346" y="653035"/>
                  </a:lnTo>
                  <a:lnTo>
                    <a:pt x="773906" y="662296"/>
                  </a:lnTo>
                  <a:lnTo>
                    <a:pt x="770467" y="671027"/>
                  </a:lnTo>
                  <a:lnTo>
                    <a:pt x="766763" y="680024"/>
                  </a:lnTo>
                  <a:lnTo>
                    <a:pt x="762794" y="688756"/>
                  </a:lnTo>
                  <a:lnTo>
                    <a:pt x="758561" y="697752"/>
                  </a:lnTo>
                  <a:lnTo>
                    <a:pt x="754063" y="706219"/>
                  </a:lnTo>
                  <a:lnTo>
                    <a:pt x="749036" y="714951"/>
                  </a:lnTo>
                  <a:lnTo>
                    <a:pt x="744273" y="723154"/>
                  </a:lnTo>
                  <a:lnTo>
                    <a:pt x="738717" y="731356"/>
                  </a:lnTo>
                  <a:lnTo>
                    <a:pt x="733425" y="739294"/>
                  </a:lnTo>
                  <a:lnTo>
                    <a:pt x="727604" y="747497"/>
                  </a:lnTo>
                  <a:lnTo>
                    <a:pt x="721784" y="755435"/>
                  </a:lnTo>
                  <a:lnTo>
                    <a:pt x="715698" y="763108"/>
                  </a:lnTo>
                  <a:lnTo>
                    <a:pt x="709084" y="770782"/>
                  </a:lnTo>
                  <a:lnTo>
                    <a:pt x="702469" y="777926"/>
                  </a:lnTo>
                  <a:lnTo>
                    <a:pt x="695854" y="785335"/>
                  </a:lnTo>
                  <a:lnTo>
                    <a:pt x="688711" y="792479"/>
                  </a:lnTo>
                  <a:lnTo>
                    <a:pt x="681567" y="799359"/>
                  </a:lnTo>
                  <a:lnTo>
                    <a:pt x="673629" y="805974"/>
                  </a:lnTo>
                  <a:lnTo>
                    <a:pt x="665956" y="812589"/>
                  </a:lnTo>
                  <a:lnTo>
                    <a:pt x="658019" y="818675"/>
                  </a:lnTo>
                  <a:lnTo>
                    <a:pt x="645584" y="827671"/>
                  </a:lnTo>
                  <a:lnTo>
                    <a:pt x="632884" y="835874"/>
                  </a:lnTo>
                  <a:lnTo>
                    <a:pt x="620448" y="843547"/>
                  </a:lnTo>
                  <a:lnTo>
                    <a:pt x="607484" y="850691"/>
                  </a:lnTo>
                  <a:lnTo>
                    <a:pt x="594784" y="857306"/>
                  </a:lnTo>
                  <a:lnTo>
                    <a:pt x="581819" y="863392"/>
                  </a:lnTo>
                  <a:lnTo>
                    <a:pt x="568590" y="868949"/>
                  </a:lnTo>
                  <a:lnTo>
                    <a:pt x="555625" y="874241"/>
                  </a:lnTo>
                  <a:lnTo>
                    <a:pt x="542396" y="878474"/>
                  </a:lnTo>
                  <a:lnTo>
                    <a:pt x="529167" y="882443"/>
                  </a:lnTo>
                  <a:lnTo>
                    <a:pt x="515938" y="886148"/>
                  </a:lnTo>
                  <a:lnTo>
                    <a:pt x="502444" y="889058"/>
                  </a:lnTo>
                  <a:lnTo>
                    <a:pt x="488950" y="891704"/>
                  </a:lnTo>
                  <a:lnTo>
                    <a:pt x="475721" y="893557"/>
                  </a:lnTo>
                  <a:lnTo>
                    <a:pt x="462227" y="895409"/>
                  </a:lnTo>
                  <a:lnTo>
                    <a:pt x="448469" y="896203"/>
                  </a:lnTo>
                  <a:lnTo>
                    <a:pt x="434711" y="896996"/>
                  </a:lnTo>
                  <a:lnTo>
                    <a:pt x="421481" y="896996"/>
                  </a:lnTo>
                  <a:lnTo>
                    <a:pt x="407723" y="896732"/>
                  </a:lnTo>
                  <a:lnTo>
                    <a:pt x="393965" y="895938"/>
                  </a:lnTo>
                  <a:lnTo>
                    <a:pt x="380206" y="894615"/>
                  </a:lnTo>
                  <a:lnTo>
                    <a:pt x="366448" y="893027"/>
                  </a:lnTo>
                  <a:lnTo>
                    <a:pt x="352954" y="890911"/>
                  </a:lnTo>
                  <a:lnTo>
                    <a:pt x="338931" y="888529"/>
                  </a:lnTo>
                  <a:lnTo>
                    <a:pt x="325173" y="885354"/>
                  </a:lnTo>
                  <a:lnTo>
                    <a:pt x="311415" y="882179"/>
                  </a:lnTo>
                  <a:lnTo>
                    <a:pt x="297656" y="878210"/>
                  </a:lnTo>
                  <a:lnTo>
                    <a:pt x="284163" y="873976"/>
                  </a:lnTo>
                  <a:lnTo>
                    <a:pt x="270404" y="869213"/>
                  </a:lnTo>
                  <a:lnTo>
                    <a:pt x="256646" y="864451"/>
                  </a:lnTo>
                  <a:lnTo>
                    <a:pt x="242888" y="859159"/>
                  </a:lnTo>
                  <a:lnTo>
                    <a:pt x="229129" y="853073"/>
                  </a:lnTo>
                  <a:lnTo>
                    <a:pt x="220398" y="848310"/>
                  </a:lnTo>
                  <a:lnTo>
                    <a:pt x="211402" y="843018"/>
                  </a:lnTo>
                  <a:lnTo>
                    <a:pt x="202936" y="837990"/>
                  </a:lnTo>
                  <a:lnTo>
                    <a:pt x="194734" y="832434"/>
                  </a:lnTo>
                  <a:lnTo>
                    <a:pt x="186531" y="826877"/>
                  </a:lnTo>
                  <a:lnTo>
                    <a:pt x="178065" y="820791"/>
                  </a:lnTo>
                  <a:lnTo>
                    <a:pt x="170392" y="814706"/>
                  </a:lnTo>
                  <a:lnTo>
                    <a:pt x="162454" y="808884"/>
                  </a:lnTo>
                  <a:lnTo>
                    <a:pt x="155046" y="802534"/>
                  </a:lnTo>
                  <a:lnTo>
                    <a:pt x="147638" y="795919"/>
                  </a:lnTo>
                  <a:lnTo>
                    <a:pt x="140229" y="789304"/>
                  </a:lnTo>
                  <a:lnTo>
                    <a:pt x="133350" y="782689"/>
                  </a:lnTo>
                  <a:lnTo>
                    <a:pt x="126206" y="775545"/>
                  </a:lnTo>
                  <a:lnTo>
                    <a:pt x="119592" y="768930"/>
                  </a:lnTo>
                  <a:lnTo>
                    <a:pt x="112977" y="761785"/>
                  </a:lnTo>
                  <a:lnTo>
                    <a:pt x="106363" y="754377"/>
                  </a:lnTo>
                  <a:lnTo>
                    <a:pt x="100277" y="746703"/>
                  </a:lnTo>
                  <a:lnTo>
                    <a:pt x="94192" y="739294"/>
                  </a:lnTo>
                  <a:lnTo>
                    <a:pt x="88371" y="731621"/>
                  </a:lnTo>
                  <a:lnTo>
                    <a:pt x="82815" y="723683"/>
                  </a:lnTo>
                  <a:lnTo>
                    <a:pt x="76994" y="716010"/>
                  </a:lnTo>
                  <a:lnTo>
                    <a:pt x="71967" y="708072"/>
                  </a:lnTo>
                  <a:lnTo>
                    <a:pt x="66675" y="699604"/>
                  </a:lnTo>
                  <a:lnTo>
                    <a:pt x="61648" y="691402"/>
                  </a:lnTo>
                  <a:lnTo>
                    <a:pt x="57150" y="683199"/>
                  </a:lnTo>
                  <a:lnTo>
                    <a:pt x="52123" y="674732"/>
                  </a:lnTo>
                  <a:lnTo>
                    <a:pt x="47890" y="666265"/>
                  </a:lnTo>
                  <a:lnTo>
                    <a:pt x="43656" y="657797"/>
                  </a:lnTo>
                  <a:lnTo>
                    <a:pt x="39688" y="648801"/>
                  </a:lnTo>
                  <a:lnTo>
                    <a:pt x="35984" y="640334"/>
                  </a:lnTo>
                  <a:lnTo>
                    <a:pt x="32279" y="631337"/>
                  </a:lnTo>
                  <a:lnTo>
                    <a:pt x="28840" y="622341"/>
                  </a:lnTo>
                  <a:lnTo>
                    <a:pt x="25400" y="613345"/>
                  </a:lnTo>
                  <a:lnTo>
                    <a:pt x="22225" y="604348"/>
                  </a:lnTo>
                  <a:lnTo>
                    <a:pt x="19315" y="595087"/>
                  </a:lnTo>
                  <a:lnTo>
                    <a:pt x="16934" y="586091"/>
                  </a:lnTo>
                  <a:lnTo>
                    <a:pt x="14288" y="576830"/>
                  </a:lnTo>
                  <a:lnTo>
                    <a:pt x="11906" y="567569"/>
                  </a:lnTo>
                  <a:lnTo>
                    <a:pt x="10054" y="558043"/>
                  </a:lnTo>
                  <a:lnTo>
                    <a:pt x="7938" y="548517"/>
                  </a:lnTo>
                  <a:lnTo>
                    <a:pt x="6350" y="539256"/>
                  </a:lnTo>
                  <a:lnTo>
                    <a:pt x="4763" y="529731"/>
                  </a:lnTo>
                  <a:lnTo>
                    <a:pt x="3440" y="520470"/>
                  </a:lnTo>
                  <a:lnTo>
                    <a:pt x="2381" y="510944"/>
                  </a:lnTo>
                  <a:lnTo>
                    <a:pt x="1323" y="501154"/>
                  </a:lnTo>
                  <a:lnTo>
                    <a:pt x="794" y="491893"/>
                  </a:lnTo>
                  <a:lnTo>
                    <a:pt x="265" y="482103"/>
                  </a:lnTo>
                  <a:lnTo>
                    <a:pt x="0" y="472312"/>
                  </a:lnTo>
                  <a:lnTo>
                    <a:pt x="0" y="462787"/>
                  </a:lnTo>
                  <a:lnTo>
                    <a:pt x="0" y="453261"/>
                  </a:lnTo>
                  <a:lnTo>
                    <a:pt x="529" y="443471"/>
                  </a:lnTo>
                  <a:lnTo>
                    <a:pt x="1059" y="433945"/>
                  </a:lnTo>
                  <a:lnTo>
                    <a:pt x="1588" y="424155"/>
                  </a:lnTo>
                  <a:lnTo>
                    <a:pt x="2911" y="414629"/>
                  </a:lnTo>
                  <a:lnTo>
                    <a:pt x="3969" y="405104"/>
                  </a:lnTo>
                  <a:lnTo>
                    <a:pt x="5292" y="395314"/>
                  </a:lnTo>
                  <a:lnTo>
                    <a:pt x="7144" y="385523"/>
                  </a:lnTo>
                  <a:lnTo>
                    <a:pt x="8731" y="376262"/>
                  </a:lnTo>
                  <a:lnTo>
                    <a:pt x="10848" y="366472"/>
                  </a:lnTo>
                  <a:lnTo>
                    <a:pt x="13229" y="356946"/>
                  </a:lnTo>
                  <a:lnTo>
                    <a:pt x="15611" y="347685"/>
                  </a:lnTo>
                  <a:lnTo>
                    <a:pt x="18521" y="338160"/>
                  </a:lnTo>
                  <a:lnTo>
                    <a:pt x="21431" y="328370"/>
                  </a:lnTo>
                  <a:lnTo>
                    <a:pt x="24606" y="319373"/>
                  </a:lnTo>
                  <a:lnTo>
                    <a:pt x="28046" y="309848"/>
                  </a:lnTo>
                  <a:lnTo>
                    <a:pt x="31750" y="300851"/>
                  </a:lnTo>
                  <a:lnTo>
                    <a:pt x="35454" y="291590"/>
                  </a:lnTo>
                  <a:lnTo>
                    <a:pt x="39423" y="282858"/>
                  </a:lnTo>
                  <a:lnTo>
                    <a:pt x="43392" y="273862"/>
                  </a:lnTo>
                  <a:lnTo>
                    <a:pt x="47625" y="265130"/>
                  </a:lnTo>
                  <a:lnTo>
                    <a:pt x="51859" y="256398"/>
                  </a:lnTo>
                  <a:lnTo>
                    <a:pt x="56621" y="247931"/>
                  </a:lnTo>
                  <a:lnTo>
                    <a:pt x="61384" y="239728"/>
                  </a:lnTo>
                  <a:lnTo>
                    <a:pt x="66146" y="231526"/>
                  </a:lnTo>
                  <a:lnTo>
                    <a:pt x="71438" y="223058"/>
                  </a:lnTo>
                  <a:lnTo>
                    <a:pt x="76729" y="215120"/>
                  </a:lnTo>
                  <a:lnTo>
                    <a:pt x="82021" y="207447"/>
                  </a:lnTo>
                  <a:lnTo>
                    <a:pt x="87577" y="199774"/>
                  </a:lnTo>
                  <a:lnTo>
                    <a:pt x="93398" y="192100"/>
                  </a:lnTo>
                  <a:lnTo>
                    <a:pt x="98954" y="184691"/>
                  </a:lnTo>
                  <a:lnTo>
                    <a:pt x="105040" y="177018"/>
                  </a:lnTo>
                  <a:lnTo>
                    <a:pt x="111390" y="169609"/>
                  </a:lnTo>
                  <a:lnTo>
                    <a:pt x="117475" y="162994"/>
                  </a:lnTo>
                  <a:lnTo>
                    <a:pt x="123825" y="155850"/>
                  </a:lnTo>
                  <a:lnTo>
                    <a:pt x="130440" y="148970"/>
                  </a:lnTo>
                  <a:lnTo>
                    <a:pt x="137054" y="142355"/>
                  </a:lnTo>
                  <a:lnTo>
                    <a:pt x="143934" y="135740"/>
                  </a:lnTo>
                  <a:lnTo>
                    <a:pt x="151077" y="129125"/>
                  </a:lnTo>
                  <a:lnTo>
                    <a:pt x="157956" y="122775"/>
                  </a:lnTo>
                  <a:lnTo>
                    <a:pt x="165100" y="116954"/>
                  </a:lnTo>
                  <a:lnTo>
                    <a:pt x="172509" y="110868"/>
                  </a:lnTo>
                  <a:lnTo>
                    <a:pt x="179917" y="104782"/>
                  </a:lnTo>
                  <a:lnTo>
                    <a:pt x="187325" y="99490"/>
                  </a:lnTo>
                  <a:lnTo>
                    <a:pt x="194998" y="93669"/>
                  </a:lnTo>
                  <a:lnTo>
                    <a:pt x="202671" y="88377"/>
                  </a:lnTo>
                  <a:lnTo>
                    <a:pt x="210609" y="83085"/>
                  </a:lnTo>
                  <a:lnTo>
                    <a:pt x="218546" y="78057"/>
                  </a:lnTo>
                  <a:lnTo>
                    <a:pt x="226748" y="73030"/>
                  </a:lnTo>
                  <a:lnTo>
                    <a:pt x="234950" y="68267"/>
                  </a:lnTo>
                  <a:lnTo>
                    <a:pt x="243152" y="63504"/>
                  </a:lnTo>
                  <a:lnTo>
                    <a:pt x="251619" y="59006"/>
                  </a:lnTo>
                  <a:lnTo>
                    <a:pt x="260086" y="54508"/>
                  </a:lnTo>
                  <a:lnTo>
                    <a:pt x="268552" y="50539"/>
                  </a:lnTo>
                  <a:lnTo>
                    <a:pt x="277284" y="46305"/>
                  </a:lnTo>
                  <a:lnTo>
                    <a:pt x="286015" y="42601"/>
                  </a:lnTo>
                  <a:lnTo>
                    <a:pt x="295011" y="38896"/>
                  </a:lnTo>
                  <a:lnTo>
                    <a:pt x="303742" y="35192"/>
                  </a:lnTo>
                  <a:lnTo>
                    <a:pt x="313002" y="32017"/>
                  </a:lnTo>
                  <a:lnTo>
                    <a:pt x="321998" y="28577"/>
                  </a:lnTo>
                  <a:lnTo>
                    <a:pt x="331259" y="25666"/>
                  </a:lnTo>
                  <a:lnTo>
                    <a:pt x="340254" y="22756"/>
                  </a:lnTo>
                  <a:lnTo>
                    <a:pt x="349779" y="20110"/>
                  </a:lnTo>
                  <a:lnTo>
                    <a:pt x="358775" y="17464"/>
                  </a:lnTo>
                  <a:lnTo>
                    <a:pt x="368300" y="14818"/>
                  </a:lnTo>
                  <a:lnTo>
                    <a:pt x="378090" y="12966"/>
                  </a:lnTo>
                  <a:lnTo>
                    <a:pt x="387350" y="10849"/>
                  </a:lnTo>
                  <a:lnTo>
                    <a:pt x="397140" y="8997"/>
                  </a:lnTo>
                  <a:lnTo>
                    <a:pt x="406929" y="7144"/>
                  </a:lnTo>
                  <a:lnTo>
                    <a:pt x="416454" y="5821"/>
                  </a:lnTo>
                  <a:lnTo>
                    <a:pt x="426244" y="4498"/>
                  </a:lnTo>
                  <a:lnTo>
                    <a:pt x="436298" y="3175"/>
                  </a:lnTo>
                  <a:lnTo>
                    <a:pt x="445823" y="2117"/>
                  </a:lnTo>
                  <a:lnTo>
                    <a:pt x="455877" y="1588"/>
                  </a:lnTo>
                  <a:lnTo>
                    <a:pt x="465931" y="794"/>
                  </a:lnTo>
                  <a:lnTo>
                    <a:pt x="475986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endParaRPr>
            </a:p>
          </p:txBody>
        </p:sp>
        <p:sp>
          <p:nvSpPr>
            <p:cNvPr id="22547" name="TextBox 15"/>
            <p:cNvSpPr txBox="1"/>
            <p:nvPr/>
          </p:nvSpPr>
          <p:spPr>
            <a:xfrm>
              <a:off x="3851920" y="404664"/>
              <a:ext cx="1800200" cy="5232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2800" dirty="0">
                  <a:latin typeface="Arial" panose="020B0604020202020204" pitchFamily="34" charset="0"/>
                </a:rPr>
                <a:t>亚洲举办</a:t>
              </a:r>
              <a:endParaRPr lang="zh-CN" altLang="en-US" sz="280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2533" name="组合 22"/>
          <p:cNvGrpSpPr/>
          <p:nvPr/>
        </p:nvGrpSpPr>
        <p:grpSpPr>
          <a:xfrm>
            <a:off x="1116013" y="1125538"/>
            <a:ext cx="2087562" cy="2374900"/>
            <a:chOff x="6732472" y="908720"/>
            <a:chExt cx="2088000" cy="2376264"/>
          </a:xfrm>
        </p:grpSpPr>
        <p:pic>
          <p:nvPicPr>
            <p:cNvPr id="22" name="图片 21" descr="日本札幌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2472" y="908720"/>
              <a:ext cx="2088000" cy="2088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" name="圆角矩形 22"/>
            <p:cNvSpPr/>
            <p:nvPr/>
          </p:nvSpPr>
          <p:spPr>
            <a:xfrm>
              <a:off x="7019870" y="3008785"/>
              <a:ext cx="1579893" cy="276199"/>
            </a:xfrm>
            <a:prstGeom prst="roundRect">
              <a:avLst/>
            </a:prstGeom>
            <a:solidFill>
              <a:srgbClr val="FDE11C">
                <a:alpha val="60000"/>
              </a:srgbClr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+mn-cs"/>
                </a:rPr>
                <a:t>日本 札幌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+mn-cs"/>
              </a:endParaRPr>
            </a:p>
          </p:txBody>
        </p:sp>
      </p:grpSp>
      <p:sp>
        <p:nvSpPr>
          <p:cNvPr id="24" name="右箭头 23"/>
          <p:cNvSpPr/>
          <p:nvPr/>
        </p:nvSpPr>
        <p:spPr>
          <a:xfrm>
            <a:off x="3563938" y="1773238"/>
            <a:ext cx="1800225" cy="863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1935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年申请 </a:t>
            </a: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 227"/>
          <p:cNvSpPr/>
          <p:nvPr/>
        </p:nvSpPr>
        <p:spPr>
          <a:xfrm>
            <a:off x="5724525" y="1268413"/>
            <a:ext cx="2951163" cy="2047875"/>
          </a:xfrm>
          <a:prstGeom prst="wedgeEllipseCallout">
            <a:avLst>
              <a:gd name="adj1" fmla="val 34670"/>
              <a:gd name="adj2" fmla="val -36315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原本应于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1940年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召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开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流程图: 汇总连接 26"/>
          <p:cNvSpPr/>
          <p:nvPr/>
        </p:nvSpPr>
        <p:spPr>
          <a:xfrm>
            <a:off x="5724525" y="1268413"/>
            <a:ext cx="2951163" cy="2089150"/>
          </a:xfrm>
          <a:prstGeom prst="flowChartSummingJunction">
            <a:avLst/>
          </a:prstGeom>
          <a:blipFill>
            <a:blip r:embed="rId3" cstate="print"/>
            <a:stretch>
              <a:fillRect/>
            </a:stretch>
          </a:blip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537" name="组合 22"/>
          <p:cNvGrpSpPr/>
          <p:nvPr/>
        </p:nvGrpSpPr>
        <p:grpSpPr>
          <a:xfrm>
            <a:off x="1116013" y="3789363"/>
            <a:ext cx="2087562" cy="2376487"/>
            <a:chOff x="6732472" y="908720"/>
            <a:chExt cx="2088000" cy="2376264"/>
          </a:xfrm>
        </p:grpSpPr>
        <p:pic>
          <p:nvPicPr>
            <p:cNvPr id="29" name="图片 28" descr="日本札幌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2472" y="908720"/>
              <a:ext cx="2088000" cy="2088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0" name="圆角矩形 29"/>
            <p:cNvSpPr/>
            <p:nvPr/>
          </p:nvSpPr>
          <p:spPr>
            <a:xfrm>
              <a:off x="7019870" y="3008785"/>
              <a:ext cx="1579893" cy="276199"/>
            </a:xfrm>
            <a:prstGeom prst="roundRect">
              <a:avLst/>
            </a:prstGeom>
            <a:solidFill>
              <a:srgbClr val="FDE11C">
                <a:alpha val="60000"/>
              </a:srgbClr>
            </a:solidFill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幼圆" panose="02010509060101010101" charset="-122"/>
                  <a:ea typeface="幼圆" panose="02010509060101010101" charset="-122"/>
                  <a:cs typeface="+mn-cs"/>
                </a:rPr>
                <a:t>日本 札幌</a:t>
              </a: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+mn-cs"/>
              </a:endParaRPr>
            </a:p>
          </p:txBody>
        </p:sp>
      </p:grpSp>
      <p:sp>
        <p:nvSpPr>
          <p:cNvPr id="31" name="右箭头 30"/>
          <p:cNvSpPr/>
          <p:nvPr/>
        </p:nvSpPr>
        <p:spPr>
          <a:xfrm>
            <a:off x="3563938" y="4365625"/>
            <a:ext cx="1800225" cy="863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1960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年申请 </a:t>
            </a: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 227"/>
          <p:cNvSpPr/>
          <p:nvPr/>
        </p:nvSpPr>
        <p:spPr>
          <a:xfrm>
            <a:off x="5795963" y="3716338"/>
            <a:ext cx="2952750" cy="2047875"/>
          </a:xfrm>
          <a:prstGeom prst="wedgeEllipseCallout">
            <a:avLst>
              <a:gd name="adj1" fmla="val 34670"/>
              <a:gd name="adj2" fmla="val -36315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1966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年取得举办权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 227"/>
          <p:cNvSpPr/>
          <p:nvPr/>
        </p:nvSpPr>
        <p:spPr>
          <a:xfrm>
            <a:off x="5795963" y="3716338"/>
            <a:ext cx="2952750" cy="2047875"/>
          </a:xfrm>
          <a:prstGeom prst="wedgeEllipseCallout">
            <a:avLst>
              <a:gd name="adj1" fmla="val 34670"/>
              <a:gd name="adj2" fmla="val -36315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1972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年亚洲第一次举办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椭圆 34">
            <a:hlinkClick r:id="rId4" action="ppaction://hlinksldjump"/>
          </p:cNvPr>
          <p:cNvSpPr/>
          <p:nvPr/>
        </p:nvSpPr>
        <p:spPr>
          <a:xfrm>
            <a:off x="8172450" y="5876925"/>
            <a:ext cx="981075" cy="981075"/>
          </a:xfrm>
          <a:prstGeom prst="ellipse">
            <a:avLst/>
          </a:prstGeom>
          <a:blipFill>
            <a:blip r:embed="rId5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bldLvl="0" animBg="1"/>
      <p:bldP spid="27" grpId="0" animBg="1"/>
      <p:bldP spid="31" grpId="0" animBg="1"/>
      <p:bldP spid="32" grpId="0" bldLvl="0" animBg="1"/>
      <p:bldP spid="3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0"/>
            <a:ext cx="2543175" cy="908050"/>
          </a:xfrm>
          <a:ln/>
        </p:spPr>
      </p:pic>
      <p:sp>
        <p:nvSpPr>
          <p:cNvPr id="23555" name="TextBox 13"/>
          <p:cNvSpPr txBox="1"/>
          <p:nvPr/>
        </p:nvSpPr>
        <p:spPr>
          <a:xfrm>
            <a:off x="323850" y="179388"/>
            <a:ext cx="194468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幕</a:t>
            </a:r>
            <a:r>
              <a:rPr lang="zh-CN" altLang="en-US" sz="3200" dirty="0">
                <a:solidFill>
                  <a:srgbClr val="FF000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后</a:t>
            </a:r>
            <a:r>
              <a:rPr lang="zh-CN" altLang="en-US" sz="3200" dirty="0">
                <a:solidFill>
                  <a:srgbClr val="00B05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故</a:t>
            </a:r>
            <a:r>
              <a:rPr lang="zh-CN" altLang="en-US" sz="3200" dirty="0">
                <a:solidFill>
                  <a:srgbClr val="0070C0"/>
                </a:solidFill>
                <a:latin typeface="幼圆"/>
                <a:ea typeface="华文彩云"/>
              </a:rPr>
              <a:t>事</a:t>
            </a:r>
            <a:endParaRPr lang="zh-CN" altLang="en-US" sz="3200" dirty="0">
              <a:solidFill>
                <a:srgbClr val="FF0000"/>
              </a:solidFill>
              <a:latin typeface="幼圆"/>
              <a:ea typeface="华文彩云"/>
            </a:endParaRPr>
          </a:p>
        </p:txBody>
      </p:sp>
      <p:grpSp>
        <p:nvGrpSpPr>
          <p:cNvPr id="23556" name="组合 16"/>
          <p:cNvGrpSpPr/>
          <p:nvPr/>
        </p:nvGrpSpPr>
        <p:grpSpPr>
          <a:xfrm>
            <a:off x="3059113" y="115888"/>
            <a:ext cx="3673475" cy="792162"/>
            <a:chOff x="3354804" y="260651"/>
            <a:chExt cx="2945390" cy="792088"/>
          </a:xfrm>
        </p:grpSpPr>
        <p:sp>
          <p:nvSpPr>
            <p:cNvPr id="15" name="边框"/>
            <p:cNvSpPr/>
            <p:nvPr/>
          </p:nvSpPr>
          <p:spPr bwMode="auto">
            <a:xfrm rot="5400000">
              <a:off x="4431455" y="-816000"/>
              <a:ext cx="792088" cy="2945390"/>
            </a:xfrm>
            <a:custGeom>
              <a:avLst/>
              <a:gdLst>
                <a:gd name="T0" fmla="*/ 38425 w 2581275"/>
                <a:gd name="T1" fmla="*/ 52645 h 4038600"/>
                <a:gd name="T2" fmla="*/ 24081 w 2581275"/>
                <a:gd name="T3" fmla="*/ 167160 h 4038600"/>
                <a:gd name="T4" fmla="*/ 44691 w 2581275"/>
                <a:gd name="T5" fmla="*/ 183653 h 4038600"/>
                <a:gd name="T6" fmla="*/ 76362 w 2581275"/>
                <a:gd name="T7" fmla="*/ 182841 h 4038600"/>
                <a:gd name="T8" fmla="*/ 83606 w 2581275"/>
                <a:gd name="T9" fmla="*/ 155175 h 4038600"/>
                <a:gd name="T10" fmla="*/ 104372 w 2581275"/>
                <a:gd name="T11" fmla="*/ 140634 h 4038600"/>
                <a:gd name="T12" fmla="*/ 108932 w 2581275"/>
                <a:gd name="T13" fmla="*/ 47235 h 4038600"/>
                <a:gd name="T14" fmla="*/ 87593 w 2581275"/>
                <a:gd name="T15" fmla="*/ 30874 h 4038600"/>
                <a:gd name="T16" fmla="*/ 27249 w 2581275"/>
                <a:gd name="T17" fmla="*/ 170 h 4038600"/>
                <a:gd name="T18" fmla="*/ 47696 w 2581275"/>
                <a:gd name="T19" fmla="*/ 15038 h 4038600"/>
                <a:gd name="T20" fmla="*/ 89735 w 2581275"/>
                <a:gd name="T21" fmla="*/ 18195 h 4038600"/>
                <a:gd name="T22" fmla="*/ 121688 w 2581275"/>
                <a:gd name="T23" fmla="*/ 46686 h 4038600"/>
                <a:gd name="T24" fmla="*/ 110690 w 2581275"/>
                <a:gd name="T25" fmla="*/ 148087 h 4038600"/>
                <a:gd name="T26" fmla="*/ 89983 w 2581275"/>
                <a:gd name="T27" fmla="*/ 152358 h 4038600"/>
                <a:gd name="T28" fmla="*/ 80704 w 2581275"/>
                <a:gd name="T29" fmla="*/ 167016 h 4038600"/>
                <a:gd name="T30" fmla="*/ 85708 w 2581275"/>
                <a:gd name="T31" fmla="*/ 186364 h 4038600"/>
                <a:gd name="T32" fmla="*/ 106950 w 2581275"/>
                <a:gd name="T33" fmla="*/ 193476 h 4038600"/>
                <a:gd name="T34" fmla="*/ 119017 w 2581275"/>
                <a:gd name="T35" fmla="*/ 184883 h 4038600"/>
                <a:gd name="T36" fmla="*/ 121454 w 2581275"/>
                <a:gd name="T37" fmla="*/ 170356 h 4038600"/>
                <a:gd name="T38" fmla="*/ 113531 w 2581275"/>
                <a:gd name="T39" fmla="*/ 159235 h 4038600"/>
                <a:gd name="T40" fmla="*/ 97749 w 2581275"/>
                <a:gd name="T41" fmla="*/ 158619 h 4038600"/>
                <a:gd name="T42" fmla="*/ 89878 w 2581275"/>
                <a:gd name="T43" fmla="*/ 170841 h 4038600"/>
                <a:gd name="T44" fmla="*/ 95469 w 2581275"/>
                <a:gd name="T45" fmla="*/ 182460 h 4038600"/>
                <a:gd name="T46" fmla="*/ 108709 w 2581275"/>
                <a:gd name="T47" fmla="*/ 182067 h 4038600"/>
                <a:gd name="T48" fmla="*/ 110964 w 2581275"/>
                <a:gd name="T49" fmla="*/ 171666 h 4038600"/>
                <a:gd name="T50" fmla="*/ 106533 w 2581275"/>
                <a:gd name="T51" fmla="*/ 181032 h 4038600"/>
                <a:gd name="T52" fmla="*/ 92771 w 2581275"/>
                <a:gd name="T53" fmla="*/ 174090 h 4038600"/>
                <a:gd name="T54" fmla="*/ 100278 w 2581275"/>
                <a:gd name="T55" fmla="*/ 160846 h 4038600"/>
                <a:gd name="T56" fmla="*/ 115173 w 2581275"/>
                <a:gd name="T57" fmla="*/ 164985 h 4038600"/>
                <a:gd name="T58" fmla="*/ 117974 w 2581275"/>
                <a:gd name="T59" fmla="*/ 179172 h 4038600"/>
                <a:gd name="T60" fmla="*/ 108136 w 2581275"/>
                <a:gd name="T61" fmla="*/ 189508 h 4038600"/>
                <a:gd name="T62" fmla="*/ 93358 w 2581275"/>
                <a:gd name="T63" fmla="*/ 188067 h 4038600"/>
                <a:gd name="T64" fmla="*/ 84471 w 2581275"/>
                <a:gd name="T65" fmla="*/ 175439 h 4038600"/>
                <a:gd name="T66" fmla="*/ 92759 w 2581275"/>
                <a:gd name="T67" fmla="*/ 155371 h 4038600"/>
                <a:gd name="T68" fmla="*/ 110520 w 2581275"/>
                <a:gd name="T69" fmla="*/ 152227 h 4038600"/>
                <a:gd name="T70" fmla="*/ 125311 w 2581275"/>
                <a:gd name="T71" fmla="*/ 164959 h 4038600"/>
                <a:gd name="T72" fmla="*/ 124047 w 2581275"/>
                <a:gd name="T73" fmla="*/ 185905 h 4038600"/>
                <a:gd name="T74" fmla="*/ 109074 w 2581275"/>
                <a:gd name="T75" fmla="*/ 198009 h 4038600"/>
                <a:gd name="T76" fmla="*/ 77915 w 2581275"/>
                <a:gd name="T77" fmla="*/ 199044 h 4038600"/>
                <a:gd name="T78" fmla="*/ 26676 w 2581275"/>
                <a:gd name="T79" fmla="*/ 190621 h 4038600"/>
                <a:gd name="T80" fmla="*/ 3401 w 2581275"/>
                <a:gd name="T81" fmla="*/ 154637 h 4038600"/>
                <a:gd name="T82" fmla="*/ 16772 w 2581275"/>
                <a:gd name="T83" fmla="*/ 51362 h 4038600"/>
                <a:gd name="T84" fmla="*/ 41349 w 2581275"/>
                <a:gd name="T85" fmla="*/ 39743 h 4038600"/>
                <a:gd name="T86" fmla="*/ 42757 w 2581275"/>
                <a:gd name="T87" fmla="*/ 14973 h 4038600"/>
                <a:gd name="T88" fmla="*/ 21580 w 2581275"/>
                <a:gd name="T89" fmla="*/ 3812 h 4038600"/>
                <a:gd name="T90" fmla="*/ 6438 w 2581275"/>
                <a:gd name="T91" fmla="*/ 13689 h 4038600"/>
                <a:gd name="T92" fmla="*/ 5539 w 2581275"/>
                <a:gd name="T93" fmla="*/ 31347 h 4038600"/>
                <a:gd name="T94" fmla="*/ 18948 w 2581275"/>
                <a:gd name="T95" fmla="*/ 40961 h 4038600"/>
                <a:gd name="T96" fmla="*/ 35485 w 2581275"/>
                <a:gd name="T97" fmla="*/ 30888 h 4038600"/>
                <a:gd name="T98" fmla="*/ 27288 w 2581275"/>
                <a:gd name="T99" fmla="*/ 14344 h 4038600"/>
                <a:gd name="T100" fmla="*/ 14582 w 2581275"/>
                <a:gd name="T101" fmla="*/ 23264 h 4038600"/>
                <a:gd name="T102" fmla="*/ 21776 w 2581275"/>
                <a:gd name="T103" fmla="*/ 31058 h 4038600"/>
                <a:gd name="T104" fmla="*/ 29139 w 2581275"/>
                <a:gd name="T105" fmla="*/ 26317 h 4038600"/>
                <a:gd name="T106" fmla="*/ 21385 w 2581275"/>
                <a:gd name="T107" fmla="*/ 34006 h 4038600"/>
                <a:gd name="T108" fmla="*/ 12419 w 2581275"/>
                <a:gd name="T109" fmla="*/ 28242 h 4038600"/>
                <a:gd name="T110" fmla="*/ 14400 w 2581275"/>
                <a:gd name="T111" fmla="*/ 14867 h 4038600"/>
                <a:gd name="T112" fmla="*/ 32631 w 2581275"/>
                <a:gd name="T113" fmla="*/ 13558 h 4038600"/>
                <a:gd name="T114" fmla="*/ 39186 w 2581275"/>
                <a:gd name="T115" fmla="*/ 28164 h 4038600"/>
                <a:gd name="T116" fmla="*/ 29295 w 2581275"/>
                <a:gd name="T117" fmla="*/ 42442 h 4038600"/>
                <a:gd name="T118" fmla="*/ 8001 w 2581275"/>
                <a:gd name="T119" fmla="*/ 40044 h 4038600"/>
                <a:gd name="T120" fmla="*/ 170 w 2581275"/>
                <a:gd name="T121" fmla="*/ 25767 h 4038600"/>
                <a:gd name="T122" fmla="*/ 4313 w 2581275"/>
                <a:gd name="T123" fmla="*/ 9890 h 4038600"/>
                <a:gd name="T124" fmla="*/ 17671 w 2581275"/>
                <a:gd name="T125" fmla="*/ 865 h 4038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581275" h="4038600">
                  <a:moveTo>
                    <a:pt x="1129303" y="500063"/>
                  </a:moveTo>
                  <a:lnTo>
                    <a:pt x="1129832" y="504561"/>
                  </a:lnTo>
                  <a:lnTo>
                    <a:pt x="1129832" y="509589"/>
                  </a:lnTo>
                  <a:lnTo>
                    <a:pt x="1129832" y="514352"/>
                  </a:lnTo>
                  <a:lnTo>
                    <a:pt x="1129568" y="519379"/>
                  </a:lnTo>
                  <a:lnTo>
                    <a:pt x="1129039" y="524671"/>
                  </a:lnTo>
                  <a:lnTo>
                    <a:pt x="1128245" y="529963"/>
                  </a:lnTo>
                  <a:lnTo>
                    <a:pt x="1126393" y="540812"/>
                  </a:lnTo>
                  <a:lnTo>
                    <a:pt x="1123484" y="552719"/>
                  </a:lnTo>
                  <a:lnTo>
                    <a:pt x="1120045" y="564627"/>
                  </a:lnTo>
                  <a:lnTo>
                    <a:pt x="1116077" y="577063"/>
                  </a:lnTo>
                  <a:lnTo>
                    <a:pt x="1111052" y="590029"/>
                  </a:lnTo>
                  <a:lnTo>
                    <a:pt x="1105497" y="603259"/>
                  </a:lnTo>
                  <a:lnTo>
                    <a:pt x="1099413" y="616754"/>
                  </a:lnTo>
                  <a:lnTo>
                    <a:pt x="1092536" y="630778"/>
                  </a:lnTo>
                  <a:lnTo>
                    <a:pt x="1085130" y="645331"/>
                  </a:lnTo>
                  <a:lnTo>
                    <a:pt x="1077459" y="659884"/>
                  </a:lnTo>
                  <a:lnTo>
                    <a:pt x="1068994" y="675231"/>
                  </a:lnTo>
                  <a:lnTo>
                    <a:pt x="1060001" y="690314"/>
                  </a:lnTo>
                  <a:lnTo>
                    <a:pt x="1050743" y="705926"/>
                  </a:lnTo>
                  <a:lnTo>
                    <a:pt x="1040956" y="721802"/>
                  </a:lnTo>
                  <a:lnTo>
                    <a:pt x="1030640" y="737413"/>
                  </a:lnTo>
                  <a:lnTo>
                    <a:pt x="1020060" y="753554"/>
                  </a:lnTo>
                  <a:lnTo>
                    <a:pt x="1008950" y="769960"/>
                  </a:lnTo>
                  <a:lnTo>
                    <a:pt x="997841" y="786101"/>
                  </a:lnTo>
                  <a:lnTo>
                    <a:pt x="986202" y="802771"/>
                  </a:lnTo>
                  <a:lnTo>
                    <a:pt x="974299" y="819441"/>
                  </a:lnTo>
                  <a:lnTo>
                    <a:pt x="962132" y="836111"/>
                  </a:lnTo>
                  <a:lnTo>
                    <a:pt x="937003" y="869716"/>
                  </a:lnTo>
                  <a:lnTo>
                    <a:pt x="911346" y="903056"/>
                  </a:lnTo>
                  <a:lnTo>
                    <a:pt x="885424" y="936132"/>
                  </a:lnTo>
                  <a:lnTo>
                    <a:pt x="858972" y="968943"/>
                  </a:lnTo>
                  <a:lnTo>
                    <a:pt x="832257" y="1001224"/>
                  </a:lnTo>
                  <a:lnTo>
                    <a:pt x="806070" y="1032977"/>
                  </a:lnTo>
                  <a:lnTo>
                    <a:pt x="780148" y="1063406"/>
                  </a:lnTo>
                  <a:lnTo>
                    <a:pt x="754755" y="1093042"/>
                  </a:lnTo>
                  <a:lnTo>
                    <a:pt x="730155" y="1121090"/>
                  </a:lnTo>
                  <a:lnTo>
                    <a:pt x="706614" y="1147815"/>
                  </a:lnTo>
                  <a:lnTo>
                    <a:pt x="684130" y="1172953"/>
                  </a:lnTo>
                  <a:lnTo>
                    <a:pt x="663498" y="1195973"/>
                  </a:lnTo>
                  <a:lnTo>
                    <a:pt x="626467" y="1235929"/>
                  </a:lnTo>
                  <a:lnTo>
                    <a:pt x="598429" y="1266358"/>
                  </a:lnTo>
                  <a:lnTo>
                    <a:pt x="573829" y="1292554"/>
                  </a:lnTo>
                  <a:lnTo>
                    <a:pt x="382323" y="2865099"/>
                  </a:lnTo>
                  <a:lnTo>
                    <a:pt x="381529" y="2889707"/>
                  </a:lnTo>
                  <a:lnTo>
                    <a:pt x="381000" y="2914316"/>
                  </a:lnTo>
                  <a:lnTo>
                    <a:pt x="381000" y="2938130"/>
                  </a:lnTo>
                  <a:lnTo>
                    <a:pt x="381529" y="2961680"/>
                  </a:lnTo>
                  <a:lnTo>
                    <a:pt x="382323" y="2984700"/>
                  </a:lnTo>
                  <a:lnTo>
                    <a:pt x="383645" y="3007192"/>
                  </a:lnTo>
                  <a:lnTo>
                    <a:pt x="385497" y="3029683"/>
                  </a:lnTo>
                  <a:lnTo>
                    <a:pt x="387349" y="3051381"/>
                  </a:lnTo>
                  <a:lnTo>
                    <a:pt x="389994" y="3072814"/>
                  </a:lnTo>
                  <a:lnTo>
                    <a:pt x="393168" y="3093453"/>
                  </a:lnTo>
                  <a:lnTo>
                    <a:pt x="396606" y="3114092"/>
                  </a:lnTo>
                  <a:lnTo>
                    <a:pt x="400310" y="3134467"/>
                  </a:lnTo>
                  <a:lnTo>
                    <a:pt x="404277" y="3154047"/>
                  </a:lnTo>
                  <a:lnTo>
                    <a:pt x="408774" y="3173364"/>
                  </a:lnTo>
                  <a:lnTo>
                    <a:pt x="413535" y="3192680"/>
                  </a:lnTo>
                  <a:lnTo>
                    <a:pt x="418825" y="3211202"/>
                  </a:lnTo>
                  <a:lnTo>
                    <a:pt x="424116" y="3229195"/>
                  </a:lnTo>
                  <a:lnTo>
                    <a:pt x="430199" y="3247188"/>
                  </a:lnTo>
                  <a:lnTo>
                    <a:pt x="436548" y="3264652"/>
                  </a:lnTo>
                  <a:lnTo>
                    <a:pt x="443160" y="3281851"/>
                  </a:lnTo>
                  <a:lnTo>
                    <a:pt x="449773" y="3298257"/>
                  </a:lnTo>
                  <a:lnTo>
                    <a:pt x="456915" y="3314662"/>
                  </a:lnTo>
                  <a:lnTo>
                    <a:pt x="464850" y="3330539"/>
                  </a:lnTo>
                  <a:lnTo>
                    <a:pt x="472521" y="3346150"/>
                  </a:lnTo>
                  <a:lnTo>
                    <a:pt x="480457" y="3361762"/>
                  </a:lnTo>
                  <a:lnTo>
                    <a:pt x="488921" y="3376580"/>
                  </a:lnTo>
                  <a:lnTo>
                    <a:pt x="497650" y="3391133"/>
                  </a:lnTo>
                  <a:lnTo>
                    <a:pt x="506379" y="3405422"/>
                  </a:lnTo>
                  <a:lnTo>
                    <a:pt x="515901" y="3419181"/>
                  </a:lnTo>
                  <a:lnTo>
                    <a:pt x="525159" y="3432676"/>
                  </a:lnTo>
                  <a:lnTo>
                    <a:pt x="534946" y="3445906"/>
                  </a:lnTo>
                  <a:lnTo>
                    <a:pt x="544997" y="3459137"/>
                  </a:lnTo>
                  <a:lnTo>
                    <a:pt x="555313" y="3471573"/>
                  </a:lnTo>
                  <a:lnTo>
                    <a:pt x="565629" y="3484009"/>
                  </a:lnTo>
                  <a:lnTo>
                    <a:pt x="575945" y="3495917"/>
                  </a:lnTo>
                  <a:lnTo>
                    <a:pt x="586790" y="3507295"/>
                  </a:lnTo>
                  <a:lnTo>
                    <a:pt x="598164" y="3518673"/>
                  </a:lnTo>
                  <a:lnTo>
                    <a:pt x="609538" y="3529786"/>
                  </a:lnTo>
                  <a:lnTo>
                    <a:pt x="620912" y="3540370"/>
                  </a:lnTo>
                  <a:lnTo>
                    <a:pt x="632551" y="3550954"/>
                  </a:lnTo>
                  <a:lnTo>
                    <a:pt x="644189" y="3561274"/>
                  </a:lnTo>
                  <a:lnTo>
                    <a:pt x="656357" y="3571064"/>
                  </a:lnTo>
                  <a:lnTo>
                    <a:pt x="668524" y="3580590"/>
                  </a:lnTo>
                  <a:lnTo>
                    <a:pt x="680692" y="3590116"/>
                  </a:lnTo>
                  <a:lnTo>
                    <a:pt x="693388" y="3598848"/>
                  </a:lnTo>
                  <a:lnTo>
                    <a:pt x="705820" y="3607844"/>
                  </a:lnTo>
                  <a:lnTo>
                    <a:pt x="718517" y="3616312"/>
                  </a:lnTo>
                  <a:lnTo>
                    <a:pt x="731742" y="3624779"/>
                  </a:lnTo>
                  <a:lnTo>
                    <a:pt x="744439" y="3632717"/>
                  </a:lnTo>
                  <a:lnTo>
                    <a:pt x="757665" y="3640391"/>
                  </a:lnTo>
                  <a:lnTo>
                    <a:pt x="770626" y="3647800"/>
                  </a:lnTo>
                  <a:lnTo>
                    <a:pt x="784116" y="3654944"/>
                  </a:lnTo>
                  <a:lnTo>
                    <a:pt x="797606" y="3662088"/>
                  </a:lnTo>
                  <a:lnTo>
                    <a:pt x="811360" y="3668968"/>
                  </a:lnTo>
                  <a:lnTo>
                    <a:pt x="824586" y="3675319"/>
                  </a:lnTo>
                  <a:lnTo>
                    <a:pt x="838340" y="3681404"/>
                  </a:lnTo>
                  <a:lnTo>
                    <a:pt x="852095" y="3687755"/>
                  </a:lnTo>
                  <a:lnTo>
                    <a:pt x="865850" y="3693576"/>
                  </a:lnTo>
                  <a:lnTo>
                    <a:pt x="879869" y="3699133"/>
                  </a:lnTo>
                  <a:lnTo>
                    <a:pt x="893623" y="3704690"/>
                  </a:lnTo>
                  <a:lnTo>
                    <a:pt x="907378" y="3709717"/>
                  </a:lnTo>
                  <a:lnTo>
                    <a:pt x="921397" y="3714745"/>
                  </a:lnTo>
                  <a:lnTo>
                    <a:pt x="935416" y="3719508"/>
                  </a:lnTo>
                  <a:lnTo>
                    <a:pt x="949435" y="3724006"/>
                  </a:lnTo>
                  <a:lnTo>
                    <a:pt x="963454" y="3728504"/>
                  </a:lnTo>
                  <a:lnTo>
                    <a:pt x="977473" y="3732738"/>
                  </a:lnTo>
                  <a:lnTo>
                    <a:pt x="991228" y="3736707"/>
                  </a:lnTo>
                  <a:lnTo>
                    <a:pt x="1005247" y="3740676"/>
                  </a:lnTo>
                  <a:lnTo>
                    <a:pt x="1033285" y="3747820"/>
                  </a:lnTo>
                  <a:lnTo>
                    <a:pt x="1061059" y="3753906"/>
                  </a:lnTo>
                  <a:lnTo>
                    <a:pt x="1088568" y="3759727"/>
                  </a:lnTo>
                  <a:lnTo>
                    <a:pt x="1116077" y="3764755"/>
                  </a:lnTo>
                  <a:lnTo>
                    <a:pt x="1143057" y="3769518"/>
                  </a:lnTo>
                  <a:lnTo>
                    <a:pt x="1169773" y="3773487"/>
                  </a:lnTo>
                  <a:lnTo>
                    <a:pt x="1195960" y="3777191"/>
                  </a:lnTo>
                  <a:lnTo>
                    <a:pt x="1221617" y="3780102"/>
                  </a:lnTo>
                  <a:lnTo>
                    <a:pt x="1246746" y="3782483"/>
                  </a:lnTo>
                  <a:lnTo>
                    <a:pt x="1271610" y="3784600"/>
                  </a:lnTo>
                  <a:lnTo>
                    <a:pt x="1295681" y="3786188"/>
                  </a:lnTo>
                  <a:lnTo>
                    <a:pt x="1318693" y="3787511"/>
                  </a:lnTo>
                  <a:lnTo>
                    <a:pt x="1341177" y="3788305"/>
                  </a:lnTo>
                  <a:lnTo>
                    <a:pt x="1362866" y="3788834"/>
                  </a:lnTo>
                  <a:lnTo>
                    <a:pt x="1383763" y="3789363"/>
                  </a:lnTo>
                  <a:lnTo>
                    <a:pt x="1403866" y="3789363"/>
                  </a:lnTo>
                  <a:lnTo>
                    <a:pt x="1422646" y="3789363"/>
                  </a:lnTo>
                  <a:lnTo>
                    <a:pt x="1440633" y="3788834"/>
                  </a:lnTo>
                  <a:lnTo>
                    <a:pt x="1457561" y="3788569"/>
                  </a:lnTo>
                  <a:lnTo>
                    <a:pt x="1472903" y="3788040"/>
                  </a:lnTo>
                  <a:lnTo>
                    <a:pt x="1500412" y="3786717"/>
                  </a:lnTo>
                  <a:lnTo>
                    <a:pt x="1522631" y="3784865"/>
                  </a:lnTo>
                  <a:lnTo>
                    <a:pt x="1539031" y="3783542"/>
                  </a:lnTo>
                  <a:lnTo>
                    <a:pt x="1552786" y="3781954"/>
                  </a:lnTo>
                  <a:lnTo>
                    <a:pt x="1551728" y="3759198"/>
                  </a:lnTo>
                  <a:lnTo>
                    <a:pt x="1550934" y="3736971"/>
                  </a:lnTo>
                  <a:lnTo>
                    <a:pt x="1550669" y="3715009"/>
                  </a:lnTo>
                  <a:lnTo>
                    <a:pt x="1550405" y="3693312"/>
                  </a:lnTo>
                  <a:lnTo>
                    <a:pt x="1550669" y="3671879"/>
                  </a:lnTo>
                  <a:lnTo>
                    <a:pt x="1551463" y="3650975"/>
                  </a:lnTo>
                  <a:lnTo>
                    <a:pt x="1551992" y="3630071"/>
                  </a:lnTo>
                  <a:lnTo>
                    <a:pt x="1553050" y="3609697"/>
                  </a:lnTo>
                  <a:lnTo>
                    <a:pt x="1554108" y="3589851"/>
                  </a:lnTo>
                  <a:lnTo>
                    <a:pt x="1555960" y="3570006"/>
                  </a:lnTo>
                  <a:lnTo>
                    <a:pt x="1557547" y="3550954"/>
                  </a:lnTo>
                  <a:lnTo>
                    <a:pt x="1559927" y="3531903"/>
                  </a:lnTo>
                  <a:lnTo>
                    <a:pt x="1562308" y="3513381"/>
                  </a:lnTo>
                  <a:lnTo>
                    <a:pt x="1564689" y="3495123"/>
                  </a:lnTo>
                  <a:lnTo>
                    <a:pt x="1567598" y="3477130"/>
                  </a:lnTo>
                  <a:lnTo>
                    <a:pt x="1570772" y="3459401"/>
                  </a:lnTo>
                  <a:lnTo>
                    <a:pt x="1574211" y="3441937"/>
                  </a:lnTo>
                  <a:lnTo>
                    <a:pt x="1577650" y="3424738"/>
                  </a:lnTo>
                  <a:lnTo>
                    <a:pt x="1581617" y="3408332"/>
                  </a:lnTo>
                  <a:lnTo>
                    <a:pt x="1585585" y="3391662"/>
                  </a:lnTo>
                  <a:lnTo>
                    <a:pt x="1589553" y="3375786"/>
                  </a:lnTo>
                  <a:lnTo>
                    <a:pt x="1594049" y="3359645"/>
                  </a:lnTo>
                  <a:lnTo>
                    <a:pt x="1598811" y="3344298"/>
                  </a:lnTo>
                  <a:lnTo>
                    <a:pt x="1603572" y="3329216"/>
                  </a:lnTo>
                  <a:lnTo>
                    <a:pt x="1608597" y="3314398"/>
                  </a:lnTo>
                  <a:lnTo>
                    <a:pt x="1613888" y="3299315"/>
                  </a:lnTo>
                  <a:lnTo>
                    <a:pt x="1619178" y="3285027"/>
                  </a:lnTo>
                  <a:lnTo>
                    <a:pt x="1624997" y="3271267"/>
                  </a:lnTo>
                  <a:lnTo>
                    <a:pt x="1630552" y="3257508"/>
                  </a:lnTo>
                  <a:lnTo>
                    <a:pt x="1636636" y="3243748"/>
                  </a:lnTo>
                  <a:lnTo>
                    <a:pt x="1642984" y="3230518"/>
                  </a:lnTo>
                  <a:lnTo>
                    <a:pt x="1649332" y="3217817"/>
                  </a:lnTo>
                  <a:lnTo>
                    <a:pt x="1655416" y="3204852"/>
                  </a:lnTo>
                  <a:lnTo>
                    <a:pt x="1662029" y="3192680"/>
                  </a:lnTo>
                  <a:lnTo>
                    <a:pt x="1668906" y="3180243"/>
                  </a:lnTo>
                  <a:lnTo>
                    <a:pt x="1675783" y="3168601"/>
                  </a:lnTo>
                  <a:lnTo>
                    <a:pt x="1682925" y="3156958"/>
                  </a:lnTo>
                  <a:lnTo>
                    <a:pt x="1690067" y="3145580"/>
                  </a:lnTo>
                  <a:lnTo>
                    <a:pt x="1697473" y="3134467"/>
                  </a:lnTo>
                  <a:lnTo>
                    <a:pt x="1704880" y="3123618"/>
                  </a:lnTo>
                  <a:lnTo>
                    <a:pt x="1712286" y="3113034"/>
                  </a:lnTo>
                  <a:lnTo>
                    <a:pt x="1719957" y="3102450"/>
                  </a:lnTo>
                  <a:lnTo>
                    <a:pt x="1727892" y="3092395"/>
                  </a:lnTo>
                  <a:lnTo>
                    <a:pt x="1735827" y="3082340"/>
                  </a:lnTo>
                  <a:lnTo>
                    <a:pt x="1743763" y="3073078"/>
                  </a:lnTo>
                  <a:lnTo>
                    <a:pt x="1751963" y="3063553"/>
                  </a:lnTo>
                  <a:lnTo>
                    <a:pt x="1760163" y="3054027"/>
                  </a:lnTo>
                  <a:lnTo>
                    <a:pt x="1768627" y="3045295"/>
                  </a:lnTo>
                  <a:lnTo>
                    <a:pt x="1776827" y="3036298"/>
                  </a:lnTo>
                  <a:lnTo>
                    <a:pt x="1785291" y="3028096"/>
                  </a:lnTo>
                  <a:lnTo>
                    <a:pt x="1794020" y="3019893"/>
                  </a:lnTo>
                  <a:lnTo>
                    <a:pt x="1802484" y="3011690"/>
                  </a:lnTo>
                  <a:lnTo>
                    <a:pt x="1810949" y="3003752"/>
                  </a:lnTo>
                  <a:lnTo>
                    <a:pt x="1819942" y="2996078"/>
                  </a:lnTo>
                  <a:lnTo>
                    <a:pt x="1828407" y="2988670"/>
                  </a:lnTo>
                  <a:lnTo>
                    <a:pt x="1837400" y="2981261"/>
                  </a:lnTo>
                  <a:lnTo>
                    <a:pt x="1846393" y="2974381"/>
                  </a:lnTo>
                  <a:lnTo>
                    <a:pt x="1855387" y="2967501"/>
                  </a:lnTo>
                  <a:lnTo>
                    <a:pt x="1864116" y="2961151"/>
                  </a:lnTo>
                  <a:lnTo>
                    <a:pt x="1873373" y="2954536"/>
                  </a:lnTo>
                  <a:lnTo>
                    <a:pt x="1891360" y="2942099"/>
                  </a:lnTo>
                  <a:lnTo>
                    <a:pt x="1909611" y="2930457"/>
                  </a:lnTo>
                  <a:lnTo>
                    <a:pt x="1927598" y="2919608"/>
                  </a:lnTo>
                  <a:lnTo>
                    <a:pt x="1945850" y="2909553"/>
                  </a:lnTo>
                  <a:lnTo>
                    <a:pt x="1964101" y="2900027"/>
                  </a:lnTo>
                  <a:lnTo>
                    <a:pt x="1982088" y="2891030"/>
                  </a:lnTo>
                  <a:lnTo>
                    <a:pt x="2000074" y="2882828"/>
                  </a:lnTo>
                  <a:lnTo>
                    <a:pt x="2017797" y="2875419"/>
                  </a:lnTo>
                  <a:lnTo>
                    <a:pt x="2035519" y="2868274"/>
                  </a:lnTo>
                  <a:lnTo>
                    <a:pt x="2052712" y="2861659"/>
                  </a:lnTo>
                  <a:lnTo>
                    <a:pt x="2069905" y="2855573"/>
                  </a:lnTo>
                  <a:lnTo>
                    <a:pt x="2086570" y="2850281"/>
                  </a:lnTo>
                  <a:lnTo>
                    <a:pt x="2102969" y="2845254"/>
                  </a:lnTo>
                  <a:lnTo>
                    <a:pt x="2119105" y="2840756"/>
                  </a:lnTo>
                  <a:lnTo>
                    <a:pt x="2134711" y="2836787"/>
                  </a:lnTo>
                  <a:lnTo>
                    <a:pt x="2150052" y="2833082"/>
                  </a:lnTo>
                  <a:lnTo>
                    <a:pt x="2164601" y="2829907"/>
                  </a:lnTo>
                  <a:lnTo>
                    <a:pt x="2178884" y="2826996"/>
                  </a:lnTo>
                  <a:lnTo>
                    <a:pt x="2192639" y="2824615"/>
                  </a:lnTo>
                  <a:lnTo>
                    <a:pt x="2205600" y="2822233"/>
                  </a:lnTo>
                  <a:lnTo>
                    <a:pt x="2218032" y="2820646"/>
                  </a:lnTo>
                  <a:lnTo>
                    <a:pt x="2229670" y="2818793"/>
                  </a:lnTo>
                  <a:lnTo>
                    <a:pt x="2250831" y="2816677"/>
                  </a:lnTo>
                  <a:lnTo>
                    <a:pt x="2268818" y="2814824"/>
                  </a:lnTo>
                  <a:lnTo>
                    <a:pt x="2283366" y="2814031"/>
                  </a:lnTo>
                  <a:lnTo>
                    <a:pt x="2294211" y="2813501"/>
                  </a:lnTo>
                  <a:lnTo>
                    <a:pt x="2303205" y="2813501"/>
                  </a:lnTo>
                  <a:lnTo>
                    <a:pt x="2325688" y="1284351"/>
                  </a:lnTo>
                  <a:lnTo>
                    <a:pt x="2323307" y="1265564"/>
                  </a:lnTo>
                  <a:lnTo>
                    <a:pt x="2321191" y="1247307"/>
                  </a:lnTo>
                  <a:lnTo>
                    <a:pt x="2318282" y="1229578"/>
                  </a:lnTo>
                  <a:lnTo>
                    <a:pt x="2315107" y="1212114"/>
                  </a:lnTo>
                  <a:lnTo>
                    <a:pt x="2311404" y="1194650"/>
                  </a:lnTo>
                  <a:lnTo>
                    <a:pt x="2307701" y="1177451"/>
                  </a:lnTo>
                  <a:lnTo>
                    <a:pt x="2303469" y="1160781"/>
                  </a:lnTo>
                  <a:lnTo>
                    <a:pt x="2298972" y="1144375"/>
                  </a:lnTo>
                  <a:lnTo>
                    <a:pt x="2293947" y="1127970"/>
                  </a:lnTo>
                  <a:lnTo>
                    <a:pt x="2288921" y="1112094"/>
                  </a:lnTo>
                  <a:lnTo>
                    <a:pt x="2283102" y="1096217"/>
                  </a:lnTo>
                  <a:lnTo>
                    <a:pt x="2277547" y="1080870"/>
                  </a:lnTo>
                  <a:lnTo>
                    <a:pt x="2271199" y="1065788"/>
                  </a:lnTo>
                  <a:lnTo>
                    <a:pt x="2264850" y="1050970"/>
                  </a:lnTo>
                  <a:lnTo>
                    <a:pt x="2257973" y="1036417"/>
                  </a:lnTo>
                  <a:lnTo>
                    <a:pt x="2250831" y="1022128"/>
                  </a:lnTo>
                  <a:lnTo>
                    <a:pt x="2243689" y="1008104"/>
                  </a:lnTo>
                  <a:lnTo>
                    <a:pt x="2236019" y="994080"/>
                  </a:lnTo>
                  <a:lnTo>
                    <a:pt x="2228348" y="980585"/>
                  </a:lnTo>
                  <a:lnTo>
                    <a:pt x="2220148" y="967355"/>
                  </a:lnTo>
                  <a:lnTo>
                    <a:pt x="2211684" y="954125"/>
                  </a:lnTo>
                  <a:lnTo>
                    <a:pt x="2203219" y="941159"/>
                  </a:lnTo>
                  <a:lnTo>
                    <a:pt x="2194490" y="928723"/>
                  </a:lnTo>
                  <a:lnTo>
                    <a:pt x="2185232" y="916551"/>
                  </a:lnTo>
                  <a:lnTo>
                    <a:pt x="2175710" y="904114"/>
                  </a:lnTo>
                  <a:lnTo>
                    <a:pt x="2166452" y="892472"/>
                  </a:lnTo>
                  <a:lnTo>
                    <a:pt x="2156401" y="880829"/>
                  </a:lnTo>
                  <a:lnTo>
                    <a:pt x="2146349" y="869187"/>
                  </a:lnTo>
                  <a:lnTo>
                    <a:pt x="2136562" y="858073"/>
                  </a:lnTo>
                  <a:lnTo>
                    <a:pt x="2125982" y="847224"/>
                  </a:lnTo>
                  <a:lnTo>
                    <a:pt x="2115401" y="836376"/>
                  </a:lnTo>
                  <a:lnTo>
                    <a:pt x="2104557" y="825791"/>
                  </a:lnTo>
                  <a:lnTo>
                    <a:pt x="2093711" y="815736"/>
                  </a:lnTo>
                  <a:lnTo>
                    <a:pt x="2082602" y="805681"/>
                  </a:lnTo>
                  <a:lnTo>
                    <a:pt x="2070963" y="795891"/>
                  </a:lnTo>
                  <a:lnTo>
                    <a:pt x="2059589" y="786101"/>
                  </a:lnTo>
                  <a:lnTo>
                    <a:pt x="2047951" y="776840"/>
                  </a:lnTo>
                  <a:lnTo>
                    <a:pt x="2036313" y="767578"/>
                  </a:lnTo>
                  <a:lnTo>
                    <a:pt x="2024145" y="758582"/>
                  </a:lnTo>
                  <a:lnTo>
                    <a:pt x="2012242" y="749585"/>
                  </a:lnTo>
                  <a:lnTo>
                    <a:pt x="2000074" y="741118"/>
                  </a:lnTo>
                  <a:lnTo>
                    <a:pt x="1987642" y="732915"/>
                  </a:lnTo>
                  <a:lnTo>
                    <a:pt x="1975475" y="724448"/>
                  </a:lnTo>
                  <a:lnTo>
                    <a:pt x="1962778" y="716510"/>
                  </a:lnTo>
                  <a:lnTo>
                    <a:pt x="1950082" y="708836"/>
                  </a:lnTo>
                  <a:lnTo>
                    <a:pt x="1937385" y="701163"/>
                  </a:lnTo>
                  <a:lnTo>
                    <a:pt x="1924689" y="693754"/>
                  </a:lnTo>
                  <a:lnTo>
                    <a:pt x="1911463" y="686609"/>
                  </a:lnTo>
                  <a:lnTo>
                    <a:pt x="1898767" y="679465"/>
                  </a:lnTo>
                  <a:lnTo>
                    <a:pt x="1885541" y="672585"/>
                  </a:lnTo>
                  <a:lnTo>
                    <a:pt x="1872051" y="665706"/>
                  </a:lnTo>
                  <a:lnTo>
                    <a:pt x="1859090" y="659091"/>
                  </a:lnTo>
                  <a:lnTo>
                    <a:pt x="1845600" y="652740"/>
                  </a:lnTo>
                  <a:lnTo>
                    <a:pt x="1832374" y="646654"/>
                  </a:lnTo>
                  <a:lnTo>
                    <a:pt x="1805394" y="634747"/>
                  </a:lnTo>
                  <a:lnTo>
                    <a:pt x="1778414" y="623633"/>
                  </a:lnTo>
                  <a:lnTo>
                    <a:pt x="1751434" y="613049"/>
                  </a:lnTo>
                  <a:lnTo>
                    <a:pt x="1724189" y="603259"/>
                  </a:lnTo>
                  <a:lnTo>
                    <a:pt x="1697209" y="593733"/>
                  </a:lnTo>
                  <a:lnTo>
                    <a:pt x="1669964" y="585001"/>
                  </a:lnTo>
                  <a:lnTo>
                    <a:pt x="1643249" y="576798"/>
                  </a:lnTo>
                  <a:lnTo>
                    <a:pt x="1616533" y="569125"/>
                  </a:lnTo>
                  <a:lnTo>
                    <a:pt x="1589817" y="561981"/>
                  </a:lnTo>
                  <a:lnTo>
                    <a:pt x="1563631" y="555365"/>
                  </a:lnTo>
                  <a:lnTo>
                    <a:pt x="1537444" y="549280"/>
                  </a:lnTo>
                  <a:lnTo>
                    <a:pt x="1511786" y="543723"/>
                  </a:lnTo>
                  <a:lnTo>
                    <a:pt x="1486658" y="538431"/>
                  </a:lnTo>
                  <a:lnTo>
                    <a:pt x="1461794" y="533668"/>
                  </a:lnTo>
                  <a:lnTo>
                    <a:pt x="1437459" y="529170"/>
                  </a:lnTo>
                  <a:lnTo>
                    <a:pt x="1413653" y="525201"/>
                  </a:lnTo>
                  <a:lnTo>
                    <a:pt x="1390376" y="521761"/>
                  </a:lnTo>
                  <a:lnTo>
                    <a:pt x="1368157" y="518585"/>
                  </a:lnTo>
                  <a:lnTo>
                    <a:pt x="1346202" y="515410"/>
                  </a:lnTo>
                  <a:lnTo>
                    <a:pt x="1325041" y="513029"/>
                  </a:lnTo>
                  <a:lnTo>
                    <a:pt x="1304674" y="510647"/>
                  </a:lnTo>
                  <a:lnTo>
                    <a:pt x="1285365" y="508530"/>
                  </a:lnTo>
                  <a:lnTo>
                    <a:pt x="1267113" y="506943"/>
                  </a:lnTo>
                  <a:lnTo>
                    <a:pt x="1232727" y="504297"/>
                  </a:lnTo>
                  <a:lnTo>
                    <a:pt x="1202837" y="502445"/>
                  </a:lnTo>
                  <a:lnTo>
                    <a:pt x="1177444" y="501122"/>
                  </a:lnTo>
                  <a:lnTo>
                    <a:pt x="1156812" y="500592"/>
                  </a:lnTo>
                  <a:lnTo>
                    <a:pt x="1141735" y="500328"/>
                  </a:lnTo>
                  <a:lnTo>
                    <a:pt x="1129303" y="500063"/>
                  </a:lnTo>
                  <a:close/>
                  <a:moveTo>
                    <a:pt x="485775" y="0"/>
                  </a:moveTo>
                  <a:lnTo>
                    <a:pt x="495829" y="0"/>
                  </a:lnTo>
                  <a:lnTo>
                    <a:pt x="506148" y="0"/>
                  </a:lnTo>
                  <a:lnTo>
                    <a:pt x="515673" y="265"/>
                  </a:lnTo>
                  <a:lnTo>
                    <a:pt x="525198" y="1059"/>
                  </a:lnTo>
                  <a:lnTo>
                    <a:pt x="534723" y="1588"/>
                  </a:lnTo>
                  <a:lnTo>
                    <a:pt x="543984" y="2646"/>
                  </a:lnTo>
                  <a:lnTo>
                    <a:pt x="553244" y="3440"/>
                  </a:lnTo>
                  <a:lnTo>
                    <a:pt x="562504" y="5028"/>
                  </a:lnTo>
                  <a:lnTo>
                    <a:pt x="571500" y="6351"/>
                  </a:lnTo>
                  <a:lnTo>
                    <a:pt x="580761" y="8203"/>
                  </a:lnTo>
                  <a:lnTo>
                    <a:pt x="589492" y="9790"/>
                  </a:lnTo>
                  <a:lnTo>
                    <a:pt x="598488" y="11907"/>
                  </a:lnTo>
                  <a:lnTo>
                    <a:pt x="607219" y="14024"/>
                  </a:lnTo>
                  <a:lnTo>
                    <a:pt x="616215" y="16405"/>
                  </a:lnTo>
                  <a:lnTo>
                    <a:pt x="624681" y="18787"/>
                  </a:lnTo>
                  <a:lnTo>
                    <a:pt x="633148" y="21433"/>
                  </a:lnTo>
                  <a:lnTo>
                    <a:pt x="641879" y="24343"/>
                  </a:lnTo>
                  <a:lnTo>
                    <a:pt x="650081" y="27254"/>
                  </a:lnTo>
                  <a:lnTo>
                    <a:pt x="667015" y="33604"/>
                  </a:lnTo>
                  <a:lnTo>
                    <a:pt x="683154" y="40749"/>
                  </a:lnTo>
                  <a:lnTo>
                    <a:pt x="699294" y="48157"/>
                  </a:lnTo>
                  <a:lnTo>
                    <a:pt x="714904" y="56360"/>
                  </a:lnTo>
                  <a:lnTo>
                    <a:pt x="730250" y="64827"/>
                  </a:lnTo>
                  <a:lnTo>
                    <a:pt x="745331" y="74088"/>
                  </a:lnTo>
                  <a:lnTo>
                    <a:pt x="760148" y="83879"/>
                  </a:lnTo>
                  <a:lnTo>
                    <a:pt x="774700" y="93933"/>
                  </a:lnTo>
                  <a:lnTo>
                    <a:pt x="788988" y="104517"/>
                  </a:lnTo>
                  <a:lnTo>
                    <a:pt x="802746" y="115366"/>
                  </a:lnTo>
                  <a:lnTo>
                    <a:pt x="816504" y="127008"/>
                  </a:lnTo>
                  <a:lnTo>
                    <a:pt x="829998" y="138915"/>
                  </a:lnTo>
                  <a:lnTo>
                    <a:pt x="842963" y="151087"/>
                  </a:lnTo>
                  <a:lnTo>
                    <a:pt x="855927" y="163788"/>
                  </a:lnTo>
                  <a:lnTo>
                    <a:pt x="868363" y="176489"/>
                  </a:lnTo>
                  <a:lnTo>
                    <a:pt x="880534" y="189719"/>
                  </a:lnTo>
                  <a:lnTo>
                    <a:pt x="892440" y="203213"/>
                  </a:lnTo>
                  <a:lnTo>
                    <a:pt x="904081" y="216708"/>
                  </a:lnTo>
                  <a:lnTo>
                    <a:pt x="915459" y="230732"/>
                  </a:lnTo>
                  <a:lnTo>
                    <a:pt x="926571" y="245020"/>
                  </a:lnTo>
                  <a:lnTo>
                    <a:pt x="937684" y="259309"/>
                  </a:lnTo>
                  <a:lnTo>
                    <a:pt x="948002" y="273862"/>
                  </a:lnTo>
                  <a:lnTo>
                    <a:pt x="958321" y="288679"/>
                  </a:lnTo>
                  <a:lnTo>
                    <a:pt x="968375" y="303762"/>
                  </a:lnTo>
                  <a:lnTo>
                    <a:pt x="974461" y="307466"/>
                  </a:lnTo>
                  <a:lnTo>
                    <a:pt x="979752" y="310112"/>
                  </a:lnTo>
                  <a:lnTo>
                    <a:pt x="985044" y="312758"/>
                  </a:lnTo>
                  <a:lnTo>
                    <a:pt x="989806" y="314875"/>
                  </a:lnTo>
                  <a:lnTo>
                    <a:pt x="999331" y="318579"/>
                  </a:lnTo>
                  <a:lnTo>
                    <a:pt x="1004094" y="320432"/>
                  </a:lnTo>
                  <a:lnTo>
                    <a:pt x="1008856" y="323078"/>
                  </a:lnTo>
                  <a:lnTo>
                    <a:pt x="1027113" y="319373"/>
                  </a:lnTo>
                  <a:lnTo>
                    <a:pt x="1045369" y="315669"/>
                  </a:lnTo>
                  <a:lnTo>
                    <a:pt x="1064154" y="312758"/>
                  </a:lnTo>
                  <a:lnTo>
                    <a:pt x="1082411" y="309848"/>
                  </a:lnTo>
                  <a:lnTo>
                    <a:pt x="1101196" y="307466"/>
                  </a:lnTo>
                  <a:lnTo>
                    <a:pt x="1119717" y="305085"/>
                  </a:lnTo>
                  <a:lnTo>
                    <a:pt x="1138502" y="303233"/>
                  </a:lnTo>
                  <a:lnTo>
                    <a:pt x="1157287" y="301910"/>
                  </a:lnTo>
                  <a:lnTo>
                    <a:pt x="1176337" y="300851"/>
                  </a:lnTo>
                  <a:lnTo>
                    <a:pt x="1195387" y="300057"/>
                  </a:lnTo>
                  <a:lnTo>
                    <a:pt x="1214437" y="299263"/>
                  </a:lnTo>
                  <a:lnTo>
                    <a:pt x="1233487" y="299263"/>
                  </a:lnTo>
                  <a:lnTo>
                    <a:pt x="1252802" y="299263"/>
                  </a:lnTo>
                  <a:lnTo>
                    <a:pt x="1272117" y="300057"/>
                  </a:lnTo>
                  <a:lnTo>
                    <a:pt x="1291696" y="301116"/>
                  </a:lnTo>
                  <a:lnTo>
                    <a:pt x="1311010" y="302174"/>
                  </a:lnTo>
                  <a:lnTo>
                    <a:pt x="1586442" y="322813"/>
                  </a:lnTo>
                  <a:lnTo>
                    <a:pt x="1599935" y="323871"/>
                  </a:lnTo>
                  <a:lnTo>
                    <a:pt x="1613694" y="325459"/>
                  </a:lnTo>
                  <a:lnTo>
                    <a:pt x="1626923" y="326782"/>
                  </a:lnTo>
                  <a:lnTo>
                    <a:pt x="1640417" y="328105"/>
                  </a:lnTo>
                  <a:lnTo>
                    <a:pt x="1666875" y="331809"/>
                  </a:lnTo>
                  <a:lnTo>
                    <a:pt x="1693598" y="336572"/>
                  </a:lnTo>
                  <a:lnTo>
                    <a:pt x="1719792" y="341335"/>
                  </a:lnTo>
                  <a:lnTo>
                    <a:pt x="1745721" y="347156"/>
                  </a:lnTo>
                  <a:lnTo>
                    <a:pt x="1771385" y="353242"/>
                  </a:lnTo>
                  <a:lnTo>
                    <a:pt x="1796785" y="360122"/>
                  </a:lnTo>
                  <a:lnTo>
                    <a:pt x="1821921" y="367530"/>
                  </a:lnTo>
                  <a:lnTo>
                    <a:pt x="1846792" y="375733"/>
                  </a:lnTo>
                  <a:lnTo>
                    <a:pt x="1871398" y="384465"/>
                  </a:lnTo>
                  <a:lnTo>
                    <a:pt x="1895740" y="393461"/>
                  </a:lnTo>
                  <a:lnTo>
                    <a:pt x="1919552" y="403252"/>
                  </a:lnTo>
                  <a:lnTo>
                    <a:pt x="1943365" y="413836"/>
                  </a:lnTo>
                  <a:lnTo>
                    <a:pt x="1966648" y="424684"/>
                  </a:lnTo>
                  <a:lnTo>
                    <a:pt x="1989931" y="436062"/>
                  </a:lnTo>
                  <a:lnTo>
                    <a:pt x="2012421" y="448234"/>
                  </a:lnTo>
                  <a:lnTo>
                    <a:pt x="2034910" y="460670"/>
                  </a:lnTo>
                  <a:lnTo>
                    <a:pt x="2056871" y="473900"/>
                  </a:lnTo>
                  <a:lnTo>
                    <a:pt x="2078302" y="487130"/>
                  </a:lnTo>
                  <a:lnTo>
                    <a:pt x="2099733" y="501418"/>
                  </a:lnTo>
                  <a:lnTo>
                    <a:pt x="2120635" y="515971"/>
                  </a:lnTo>
                  <a:lnTo>
                    <a:pt x="2141273" y="531054"/>
                  </a:lnTo>
                  <a:lnTo>
                    <a:pt x="2161117" y="546665"/>
                  </a:lnTo>
                  <a:lnTo>
                    <a:pt x="2181225" y="562541"/>
                  </a:lnTo>
                  <a:lnTo>
                    <a:pt x="2200275" y="578946"/>
                  </a:lnTo>
                  <a:lnTo>
                    <a:pt x="2219325" y="596145"/>
                  </a:lnTo>
                  <a:lnTo>
                    <a:pt x="2237581" y="613080"/>
                  </a:lnTo>
                  <a:lnTo>
                    <a:pt x="2256102" y="630808"/>
                  </a:lnTo>
                  <a:lnTo>
                    <a:pt x="2273300" y="649066"/>
                  </a:lnTo>
                  <a:lnTo>
                    <a:pt x="2290763" y="667852"/>
                  </a:lnTo>
                  <a:lnTo>
                    <a:pt x="2307431" y="686903"/>
                  </a:lnTo>
                  <a:lnTo>
                    <a:pt x="2323571" y="706219"/>
                  </a:lnTo>
                  <a:lnTo>
                    <a:pt x="2339711" y="726064"/>
                  </a:lnTo>
                  <a:lnTo>
                    <a:pt x="2355056" y="745909"/>
                  </a:lnTo>
                  <a:lnTo>
                    <a:pt x="2369873" y="766548"/>
                  </a:lnTo>
                  <a:lnTo>
                    <a:pt x="2384161" y="787452"/>
                  </a:lnTo>
                  <a:lnTo>
                    <a:pt x="2398183" y="808884"/>
                  </a:lnTo>
                  <a:lnTo>
                    <a:pt x="2411677" y="830317"/>
                  </a:lnTo>
                  <a:lnTo>
                    <a:pt x="2424377" y="852279"/>
                  </a:lnTo>
                  <a:lnTo>
                    <a:pt x="2436813" y="874505"/>
                  </a:lnTo>
                  <a:lnTo>
                    <a:pt x="2448454" y="896996"/>
                  </a:lnTo>
                  <a:lnTo>
                    <a:pt x="2459831" y="919487"/>
                  </a:lnTo>
                  <a:lnTo>
                    <a:pt x="2470679" y="943037"/>
                  </a:lnTo>
                  <a:lnTo>
                    <a:pt x="2480733" y="966322"/>
                  </a:lnTo>
                  <a:lnTo>
                    <a:pt x="2490258" y="990136"/>
                  </a:lnTo>
                  <a:lnTo>
                    <a:pt x="2499519" y="1013685"/>
                  </a:lnTo>
                  <a:lnTo>
                    <a:pt x="2507985" y="1038029"/>
                  </a:lnTo>
                  <a:lnTo>
                    <a:pt x="2516187" y="1062636"/>
                  </a:lnTo>
                  <a:lnTo>
                    <a:pt x="2523067" y="1087509"/>
                  </a:lnTo>
                  <a:lnTo>
                    <a:pt x="2529946" y="1112381"/>
                  </a:lnTo>
                  <a:lnTo>
                    <a:pt x="2536031" y="1137518"/>
                  </a:lnTo>
                  <a:lnTo>
                    <a:pt x="2541852" y="1162920"/>
                  </a:lnTo>
                  <a:lnTo>
                    <a:pt x="2546615" y="1188586"/>
                  </a:lnTo>
                  <a:lnTo>
                    <a:pt x="2550848" y="1214253"/>
                  </a:lnTo>
                  <a:lnTo>
                    <a:pt x="2554552" y="1240184"/>
                  </a:lnTo>
                  <a:lnTo>
                    <a:pt x="2557463" y="1266644"/>
                  </a:lnTo>
                  <a:lnTo>
                    <a:pt x="2560108" y="1292839"/>
                  </a:lnTo>
                  <a:lnTo>
                    <a:pt x="2561696" y="1319299"/>
                  </a:lnTo>
                  <a:lnTo>
                    <a:pt x="2562489" y="1346024"/>
                  </a:lnTo>
                  <a:lnTo>
                    <a:pt x="2563283" y="1372748"/>
                  </a:lnTo>
                  <a:lnTo>
                    <a:pt x="2562754" y="1400002"/>
                  </a:lnTo>
                  <a:lnTo>
                    <a:pt x="2562225" y="1413232"/>
                  </a:lnTo>
                  <a:lnTo>
                    <a:pt x="2561696" y="1426727"/>
                  </a:lnTo>
                  <a:lnTo>
                    <a:pt x="2560902" y="1440486"/>
                  </a:lnTo>
                  <a:lnTo>
                    <a:pt x="2560108" y="1454245"/>
                  </a:lnTo>
                  <a:lnTo>
                    <a:pt x="2446602" y="2972789"/>
                  </a:lnTo>
                  <a:lnTo>
                    <a:pt x="2439987" y="3061694"/>
                  </a:lnTo>
                  <a:lnTo>
                    <a:pt x="2423583" y="3052963"/>
                  </a:lnTo>
                  <a:lnTo>
                    <a:pt x="2406650" y="3044760"/>
                  </a:lnTo>
                  <a:lnTo>
                    <a:pt x="2389981" y="3037087"/>
                  </a:lnTo>
                  <a:lnTo>
                    <a:pt x="2372519" y="3029413"/>
                  </a:lnTo>
                  <a:lnTo>
                    <a:pt x="2355321" y="3022798"/>
                  </a:lnTo>
                  <a:lnTo>
                    <a:pt x="2337594" y="3016183"/>
                  </a:lnTo>
                  <a:lnTo>
                    <a:pt x="2319867" y="3010097"/>
                  </a:lnTo>
                  <a:lnTo>
                    <a:pt x="2301875" y="3004805"/>
                  </a:lnTo>
                  <a:lnTo>
                    <a:pt x="2283883" y="2999513"/>
                  </a:lnTo>
                  <a:lnTo>
                    <a:pt x="2265627" y="2995280"/>
                  </a:lnTo>
                  <a:lnTo>
                    <a:pt x="2247371" y="2991311"/>
                  </a:lnTo>
                  <a:lnTo>
                    <a:pt x="2229115" y="2987871"/>
                  </a:lnTo>
                  <a:lnTo>
                    <a:pt x="2210594" y="2984960"/>
                  </a:lnTo>
                  <a:lnTo>
                    <a:pt x="2192073" y="2982843"/>
                  </a:lnTo>
                  <a:lnTo>
                    <a:pt x="2173552" y="2980991"/>
                  </a:lnTo>
                  <a:lnTo>
                    <a:pt x="2155031" y="2979933"/>
                  </a:lnTo>
                  <a:lnTo>
                    <a:pt x="2136246" y="2979404"/>
                  </a:lnTo>
                  <a:lnTo>
                    <a:pt x="2117461" y="2979668"/>
                  </a:lnTo>
                  <a:lnTo>
                    <a:pt x="2098939" y="2980197"/>
                  </a:lnTo>
                  <a:lnTo>
                    <a:pt x="2080154" y="2981520"/>
                  </a:lnTo>
                  <a:lnTo>
                    <a:pt x="2061633" y="2983637"/>
                  </a:lnTo>
                  <a:lnTo>
                    <a:pt x="2043113" y="2986548"/>
                  </a:lnTo>
                  <a:lnTo>
                    <a:pt x="2033587" y="2988135"/>
                  </a:lnTo>
                  <a:lnTo>
                    <a:pt x="2024327" y="2989723"/>
                  </a:lnTo>
                  <a:lnTo>
                    <a:pt x="2015331" y="2991840"/>
                  </a:lnTo>
                  <a:lnTo>
                    <a:pt x="2005806" y="2993957"/>
                  </a:lnTo>
                  <a:lnTo>
                    <a:pt x="1996810" y="2996073"/>
                  </a:lnTo>
                  <a:lnTo>
                    <a:pt x="1987550" y="2998719"/>
                  </a:lnTo>
                  <a:lnTo>
                    <a:pt x="1978554" y="3001366"/>
                  </a:lnTo>
                  <a:lnTo>
                    <a:pt x="1969294" y="3004012"/>
                  </a:lnTo>
                  <a:lnTo>
                    <a:pt x="1960298" y="3007187"/>
                  </a:lnTo>
                  <a:lnTo>
                    <a:pt x="1951037" y="3010362"/>
                  </a:lnTo>
                  <a:lnTo>
                    <a:pt x="1942042" y="3013802"/>
                  </a:lnTo>
                  <a:lnTo>
                    <a:pt x="1932781" y="3017506"/>
                  </a:lnTo>
                  <a:lnTo>
                    <a:pt x="1924050" y="3021211"/>
                  </a:lnTo>
                  <a:lnTo>
                    <a:pt x="1915054" y="3025180"/>
                  </a:lnTo>
                  <a:lnTo>
                    <a:pt x="1906058" y="3029149"/>
                  </a:lnTo>
                  <a:lnTo>
                    <a:pt x="1897063" y="3033911"/>
                  </a:lnTo>
                  <a:lnTo>
                    <a:pt x="1888331" y="3038410"/>
                  </a:lnTo>
                  <a:lnTo>
                    <a:pt x="1879335" y="3042908"/>
                  </a:lnTo>
                  <a:lnTo>
                    <a:pt x="1870869" y="3048200"/>
                  </a:lnTo>
                  <a:lnTo>
                    <a:pt x="1861873" y="3053227"/>
                  </a:lnTo>
                  <a:lnTo>
                    <a:pt x="1853142" y="3059048"/>
                  </a:lnTo>
                  <a:lnTo>
                    <a:pt x="1843881" y="3064870"/>
                  </a:lnTo>
                  <a:lnTo>
                    <a:pt x="1835415" y="3071220"/>
                  </a:lnTo>
                  <a:lnTo>
                    <a:pt x="1826948" y="3077570"/>
                  </a:lnTo>
                  <a:lnTo>
                    <a:pt x="1818217" y="3084186"/>
                  </a:lnTo>
                  <a:lnTo>
                    <a:pt x="1810015" y="3090536"/>
                  </a:lnTo>
                  <a:lnTo>
                    <a:pt x="1802077" y="3097416"/>
                  </a:lnTo>
                  <a:lnTo>
                    <a:pt x="1794140" y="3104295"/>
                  </a:lnTo>
                  <a:lnTo>
                    <a:pt x="1786202" y="3111439"/>
                  </a:lnTo>
                  <a:lnTo>
                    <a:pt x="1778529" y="3118584"/>
                  </a:lnTo>
                  <a:lnTo>
                    <a:pt x="1771121" y="3125992"/>
                  </a:lnTo>
                  <a:lnTo>
                    <a:pt x="1763977" y="3133401"/>
                  </a:lnTo>
                  <a:lnTo>
                    <a:pt x="1756833" y="3140810"/>
                  </a:lnTo>
                  <a:lnTo>
                    <a:pt x="1749954" y="3148748"/>
                  </a:lnTo>
                  <a:lnTo>
                    <a:pt x="1743340" y="3156686"/>
                  </a:lnTo>
                  <a:lnTo>
                    <a:pt x="1736725" y="3164624"/>
                  </a:lnTo>
                  <a:lnTo>
                    <a:pt x="1730375" y="3172562"/>
                  </a:lnTo>
                  <a:lnTo>
                    <a:pt x="1724025" y="3180765"/>
                  </a:lnTo>
                  <a:lnTo>
                    <a:pt x="1718204" y="3189232"/>
                  </a:lnTo>
                  <a:lnTo>
                    <a:pt x="1712119" y="3197435"/>
                  </a:lnTo>
                  <a:lnTo>
                    <a:pt x="1706563" y="3205902"/>
                  </a:lnTo>
                  <a:lnTo>
                    <a:pt x="1701271" y="3214634"/>
                  </a:lnTo>
                  <a:lnTo>
                    <a:pt x="1695715" y="3223101"/>
                  </a:lnTo>
                  <a:lnTo>
                    <a:pt x="1690687" y="3232097"/>
                  </a:lnTo>
                  <a:lnTo>
                    <a:pt x="1685925" y="3240829"/>
                  </a:lnTo>
                  <a:lnTo>
                    <a:pt x="1681163" y="3250090"/>
                  </a:lnTo>
                  <a:lnTo>
                    <a:pt x="1676665" y="3259087"/>
                  </a:lnTo>
                  <a:lnTo>
                    <a:pt x="1672431" y="3268348"/>
                  </a:lnTo>
                  <a:lnTo>
                    <a:pt x="1668198" y="3277344"/>
                  </a:lnTo>
                  <a:lnTo>
                    <a:pt x="1664494" y="3286870"/>
                  </a:lnTo>
                  <a:lnTo>
                    <a:pt x="1660790" y="3296131"/>
                  </a:lnTo>
                  <a:lnTo>
                    <a:pt x="1657085" y="3305656"/>
                  </a:lnTo>
                  <a:lnTo>
                    <a:pt x="1653910" y="3315182"/>
                  </a:lnTo>
                  <a:lnTo>
                    <a:pt x="1650735" y="3324708"/>
                  </a:lnTo>
                  <a:lnTo>
                    <a:pt x="1647825" y="3334498"/>
                  </a:lnTo>
                  <a:lnTo>
                    <a:pt x="1644915" y="3344288"/>
                  </a:lnTo>
                  <a:lnTo>
                    <a:pt x="1642798" y="3353814"/>
                  </a:lnTo>
                  <a:lnTo>
                    <a:pt x="1640417" y="3363868"/>
                  </a:lnTo>
                  <a:lnTo>
                    <a:pt x="1638565" y="3373659"/>
                  </a:lnTo>
                  <a:lnTo>
                    <a:pt x="1636448" y="3383713"/>
                  </a:lnTo>
                  <a:lnTo>
                    <a:pt x="1634860" y="3393504"/>
                  </a:lnTo>
                  <a:lnTo>
                    <a:pt x="1633273" y="3403559"/>
                  </a:lnTo>
                  <a:lnTo>
                    <a:pt x="1632215" y="3413878"/>
                  </a:lnTo>
                  <a:lnTo>
                    <a:pt x="1631421" y="3423933"/>
                  </a:lnTo>
                  <a:lnTo>
                    <a:pt x="1630363" y="3434252"/>
                  </a:lnTo>
                  <a:lnTo>
                    <a:pt x="1629833" y="3444572"/>
                  </a:lnTo>
                  <a:lnTo>
                    <a:pt x="1629569" y="3454362"/>
                  </a:lnTo>
                  <a:lnTo>
                    <a:pt x="1629569" y="3464681"/>
                  </a:lnTo>
                  <a:lnTo>
                    <a:pt x="1629569" y="3475001"/>
                  </a:lnTo>
                  <a:lnTo>
                    <a:pt x="1630098" y="3485320"/>
                  </a:lnTo>
                  <a:lnTo>
                    <a:pt x="1630627" y="3495904"/>
                  </a:lnTo>
                  <a:lnTo>
                    <a:pt x="1631685" y="3506224"/>
                  </a:lnTo>
                  <a:lnTo>
                    <a:pt x="1632744" y="3516543"/>
                  </a:lnTo>
                  <a:lnTo>
                    <a:pt x="1633802" y="3526598"/>
                  </a:lnTo>
                  <a:lnTo>
                    <a:pt x="1635654" y="3537182"/>
                  </a:lnTo>
                  <a:lnTo>
                    <a:pt x="1637242" y="3547501"/>
                  </a:lnTo>
                  <a:lnTo>
                    <a:pt x="1639358" y="3557821"/>
                  </a:lnTo>
                  <a:lnTo>
                    <a:pt x="1641475" y="3568405"/>
                  </a:lnTo>
                  <a:lnTo>
                    <a:pt x="1644121" y="3578724"/>
                  </a:lnTo>
                  <a:lnTo>
                    <a:pt x="1646767" y="3589044"/>
                  </a:lnTo>
                  <a:lnTo>
                    <a:pt x="1649942" y="3599628"/>
                  </a:lnTo>
                  <a:lnTo>
                    <a:pt x="1653117" y="3609682"/>
                  </a:lnTo>
                  <a:lnTo>
                    <a:pt x="1656556" y="3620002"/>
                  </a:lnTo>
                  <a:lnTo>
                    <a:pt x="1660260" y="3630321"/>
                  </a:lnTo>
                  <a:lnTo>
                    <a:pt x="1663700" y="3638524"/>
                  </a:lnTo>
                  <a:lnTo>
                    <a:pt x="1666875" y="3646991"/>
                  </a:lnTo>
                  <a:lnTo>
                    <a:pt x="1674019" y="3663132"/>
                  </a:lnTo>
                  <a:lnTo>
                    <a:pt x="1682221" y="3679008"/>
                  </a:lnTo>
                  <a:lnTo>
                    <a:pt x="1690423" y="3694355"/>
                  </a:lnTo>
                  <a:lnTo>
                    <a:pt x="1699154" y="3709172"/>
                  </a:lnTo>
                  <a:lnTo>
                    <a:pt x="1708944" y="3723725"/>
                  </a:lnTo>
                  <a:lnTo>
                    <a:pt x="1718733" y="3737749"/>
                  </a:lnTo>
                  <a:lnTo>
                    <a:pt x="1729317" y="3751508"/>
                  </a:lnTo>
                  <a:lnTo>
                    <a:pt x="1740165" y="3764474"/>
                  </a:lnTo>
                  <a:lnTo>
                    <a:pt x="1751542" y="3777439"/>
                  </a:lnTo>
                  <a:lnTo>
                    <a:pt x="1763448" y="3789611"/>
                  </a:lnTo>
                  <a:lnTo>
                    <a:pt x="1775354" y="3801518"/>
                  </a:lnTo>
                  <a:lnTo>
                    <a:pt x="1788319" y="3812896"/>
                  </a:lnTo>
                  <a:lnTo>
                    <a:pt x="1801283" y="3823744"/>
                  </a:lnTo>
                  <a:lnTo>
                    <a:pt x="1814513" y="3834064"/>
                  </a:lnTo>
                  <a:lnTo>
                    <a:pt x="1828271" y="3843589"/>
                  </a:lnTo>
                  <a:lnTo>
                    <a:pt x="1842294" y="3852850"/>
                  </a:lnTo>
                  <a:lnTo>
                    <a:pt x="1856846" y="3861582"/>
                  </a:lnTo>
                  <a:lnTo>
                    <a:pt x="1871398" y="3869520"/>
                  </a:lnTo>
                  <a:lnTo>
                    <a:pt x="1886479" y="3877458"/>
                  </a:lnTo>
                  <a:lnTo>
                    <a:pt x="1901560" y="3884338"/>
                  </a:lnTo>
                  <a:lnTo>
                    <a:pt x="1917435" y="3890688"/>
                  </a:lnTo>
                  <a:lnTo>
                    <a:pt x="1933046" y="3896510"/>
                  </a:lnTo>
                  <a:lnTo>
                    <a:pt x="1949185" y="3901537"/>
                  </a:lnTo>
                  <a:lnTo>
                    <a:pt x="1965060" y="3906300"/>
                  </a:lnTo>
                  <a:lnTo>
                    <a:pt x="1981729" y="3910269"/>
                  </a:lnTo>
                  <a:lnTo>
                    <a:pt x="1997869" y="3913709"/>
                  </a:lnTo>
                  <a:lnTo>
                    <a:pt x="2014802" y="3916090"/>
                  </a:lnTo>
                  <a:lnTo>
                    <a:pt x="2031471" y="3918207"/>
                  </a:lnTo>
                  <a:lnTo>
                    <a:pt x="2048404" y="3919530"/>
                  </a:lnTo>
                  <a:lnTo>
                    <a:pt x="2056871" y="3920059"/>
                  </a:lnTo>
                  <a:lnTo>
                    <a:pt x="2065602" y="3920588"/>
                  </a:lnTo>
                  <a:lnTo>
                    <a:pt x="2074069" y="3920588"/>
                  </a:lnTo>
                  <a:lnTo>
                    <a:pt x="2082800" y="3920059"/>
                  </a:lnTo>
                  <a:lnTo>
                    <a:pt x="2091796" y="3919794"/>
                  </a:lnTo>
                  <a:lnTo>
                    <a:pt x="2100792" y="3919265"/>
                  </a:lnTo>
                  <a:lnTo>
                    <a:pt x="2109787" y="3918736"/>
                  </a:lnTo>
                  <a:lnTo>
                    <a:pt x="2118519" y="3917942"/>
                  </a:lnTo>
                  <a:lnTo>
                    <a:pt x="2127515" y="3916884"/>
                  </a:lnTo>
                  <a:lnTo>
                    <a:pt x="2136246" y="3915296"/>
                  </a:lnTo>
                  <a:lnTo>
                    <a:pt x="2145242" y="3913973"/>
                  </a:lnTo>
                  <a:lnTo>
                    <a:pt x="2153973" y="3912121"/>
                  </a:lnTo>
                  <a:lnTo>
                    <a:pt x="2162704" y="3910533"/>
                  </a:lnTo>
                  <a:lnTo>
                    <a:pt x="2171435" y="3908152"/>
                  </a:lnTo>
                  <a:lnTo>
                    <a:pt x="2179902" y="3906035"/>
                  </a:lnTo>
                  <a:lnTo>
                    <a:pt x="2188633" y="3903654"/>
                  </a:lnTo>
                  <a:lnTo>
                    <a:pt x="2196835" y="3901008"/>
                  </a:lnTo>
                  <a:lnTo>
                    <a:pt x="2205567" y="3898097"/>
                  </a:lnTo>
                  <a:lnTo>
                    <a:pt x="2213769" y="3895451"/>
                  </a:lnTo>
                  <a:lnTo>
                    <a:pt x="2221971" y="3892276"/>
                  </a:lnTo>
                  <a:lnTo>
                    <a:pt x="2229908" y="3888836"/>
                  </a:lnTo>
                  <a:lnTo>
                    <a:pt x="2238375" y="3885396"/>
                  </a:lnTo>
                  <a:lnTo>
                    <a:pt x="2246313" y="3881692"/>
                  </a:lnTo>
                  <a:lnTo>
                    <a:pt x="2254250" y="3877988"/>
                  </a:lnTo>
                  <a:lnTo>
                    <a:pt x="2261923" y="3874019"/>
                  </a:lnTo>
                  <a:lnTo>
                    <a:pt x="2269596" y="3870049"/>
                  </a:lnTo>
                  <a:lnTo>
                    <a:pt x="2277269" y="3865287"/>
                  </a:lnTo>
                  <a:lnTo>
                    <a:pt x="2285206" y="3861053"/>
                  </a:lnTo>
                  <a:lnTo>
                    <a:pt x="2292615" y="3856555"/>
                  </a:lnTo>
                  <a:lnTo>
                    <a:pt x="2299758" y="3851527"/>
                  </a:lnTo>
                  <a:lnTo>
                    <a:pt x="2307167" y="3846765"/>
                  </a:lnTo>
                  <a:lnTo>
                    <a:pt x="2314311" y="3841737"/>
                  </a:lnTo>
                  <a:lnTo>
                    <a:pt x="2321189" y="3836445"/>
                  </a:lnTo>
                  <a:lnTo>
                    <a:pt x="2328333" y="3831153"/>
                  </a:lnTo>
                  <a:lnTo>
                    <a:pt x="2334948" y="3825597"/>
                  </a:lnTo>
                  <a:lnTo>
                    <a:pt x="2341563" y="3820040"/>
                  </a:lnTo>
                  <a:lnTo>
                    <a:pt x="2348177" y="3814219"/>
                  </a:lnTo>
                  <a:lnTo>
                    <a:pt x="2354527" y="3808133"/>
                  </a:lnTo>
                  <a:lnTo>
                    <a:pt x="2361142" y="3802312"/>
                  </a:lnTo>
                  <a:lnTo>
                    <a:pt x="2366963" y="3795961"/>
                  </a:lnTo>
                  <a:lnTo>
                    <a:pt x="2373048" y="3789611"/>
                  </a:lnTo>
                  <a:lnTo>
                    <a:pt x="2379133" y="3782996"/>
                  </a:lnTo>
                  <a:lnTo>
                    <a:pt x="2384689" y="3776645"/>
                  </a:lnTo>
                  <a:lnTo>
                    <a:pt x="2390511" y="3770030"/>
                  </a:lnTo>
                  <a:lnTo>
                    <a:pt x="2395802" y="3763151"/>
                  </a:lnTo>
                  <a:lnTo>
                    <a:pt x="2401358" y="3756271"/>
                  </a:lnTo>
                  <a:lnTo>
                    <a:pt x="2406385" y="3749127"/>
                  </a:lnTo>
                  <a:lnTo>
                    <a:pt x="2411677" y="3741718"/>
                  </a:lnTo>
                  <a:lnTo>
                    <a:pt x="2416439" y="3734574"/>
                  </a:lnTo>
                  <a:lnTo>
                    <a:pt x="2420937" y="3727165"/>
                  </a:lnTo>
                  <a:lnTo>
                    <a:pt x="2425435" y="3719492"/>
                  </a:lnTo>
                  <a:lnTo>
                    <a:pt x="2430198" y="3712083"/>
                  </a:lnTo>
                  <a:lnTo>
                    <a:pt x="2434431" y="3704145"/>
                  </a:lnTo>
                  <a:lnTo>
                    <a:pt x="2438400" y="3696207"/>
                  </a:lnTo>
                  <a:lnTo>
                    <a:pt x="2442104" y="3688269"/>
                  </a:lnTo>
                  <a:lnTo>
                    <a:pt x="2445808" y="3680331"/>
                  </a:lnTo>
                  <a:lnTo>
                    <a:pt x="2449513" y="3672128"/>
                  </a:lnTo>
                  <a:lnTo>
                    <a:pt x="2452687" y="3663661"/>
                  </a:lnTo>
                  <a:lnTo>
                    <a:pt x="2456127" y="3655458"/>
                  </a:lnTo>
                  <a:lnTo>
                    <a:pt x="2459037" y="3646991"/>
                  </a:lnTo>
                  <a:lnTo>
                    <a:pt x="2461683" y="3638259"/>
                  </a:lnTo>
                  <a:lnTo>
                    <a:pt x="2464329" y="3629792"/>
                  </a:lnTo>
                  <a:lnTo>
                    <a:pt x="2466711" y="3621060"/>
                  </a:lnTo>
                  <a:lnTo>
                    <a:pt x="2468827" y="3612064"/>
                  </a:lnTo>
                  <a:lnTo>
                    <a:pt x="2470944" y="3603332"/>
                  </a:lnTo>
                  <a:lnTo>
                    <a:pt x="2472796" y="3594071"/>
                  </a:lnTo>
                  <a:lnTo>
                    <a:pt x="2474383" y="3585075"/>
                  </a:lnTo>
                  <a:lnTo>
                    <a:pt x="2475706" y="3575814"/>
                  </a:lnTo>
                  <a:lnTo>
                    <a:pt x="2476765" y="3567346"/>
                  </a:lnTo>
                  <a:lnTo>
                    <a:pt x="2477029" y="3558615"/>
                  </a:lnTo>
                  <a:lnTo>
                    <a:pt x="2477558" y="3549883"/>
                  </a:lnTo>
                  <a:lnTo>
                    <a:pt x="2477558" y="3541151"/>
                  </a:lnTo>
                  <a:lnTo>
                    <a:pt x="2477558" y="3532684"/>
                  </a:lnTo>
                  <a:lnTo>
                    <a:pt x="2477558" y="3524216"/>
                  </a:lnTo>
                  <a:lnTo>
                    <a:pt x="2477029" y="3515749"/>
                  </a:lnTo>
                  <a:lnTo>
                    <a:pt x="2476500" y="3507282"/>
                  </a:lnTo>
                  <a:lnTo>
                    <a:pt x="2475706" y="3498815"/>
                  </a:lnTo>
                  <a:lnTo>
                    <a:pt x="2474913" y="3490348"/>
                  </a:lnTo>
                  <a:lnTo>
                    <a:pt x="2473854" y="3482145"/>
                  </a:lnTo>
                  <a:lnTo>
                    <a:pt x="2472796" y="3473942"/>
                  </a:lnTo>
                  <a:lnTo>
                    <a:pt x="2471208" y="3465475"/>
                  </a:lnTo>
                  <a:lnTo>
                    <a:pt x="2469621" y="3457272"/>
                  </a:lnTo>
                  <a:lnTo>
                    <a:pt x="2467769" y="3449334"/>
                  </a:lnTo>
                  <a:lnTo>
                    <a:pt x="2465917" y="3441132"/>
                  </a:lnTo>
                  <a:lnTo>
                    <a:pt x="2463800" y="3432929"/>
                  </a:lnTo>
                  <a:lnTo>
                    <a:pt x="2461419" y="3424991"/>
                  </a:lnTo>
                  <a:lnTo>
                    <a:pt x="2459302" y="3417318"/>
                  </a:lnTo>
                  <a:lnTo>
                    <a:pt x="2456656" y="3409380"/>
                  </a:lnTo>
                  <a:lnTo>
                    <a:pt x="2453746" y="3401706"/>
                  </a:lnTo>
                  <a:lnTo>
                    <a:pt x="2450835" y="3394033"/>
                  </a:lnTo>
                  <a:lnTo>
                    <a:pt x="2447925" y="3386095"/>
                  </a:lnTo>
                  <a:lnTo>
                    <a:pt x="2444750" y="3378686"/>
                  </a:lnTo>
                  <a:lnTo>
                    <a:pt x="2441311" y="3371277"/>
                  </a:lnTo>
                  <a:lnTo>
                    <a:pt x="2437871" y="3363868"/>
                  </a:lnTo>
                  <a:lnTo>
                    <a:pt x="2434167" y="3356724"/>
                  </a:lnTo>
                  <a:lnTo>
                    <a:pt x="2430463" y="3349580"/>
                  </a:lnTo>
                  <a:lnTo>
                    <a:pt x="2426494" y="3342436"/>
                  </a:lnTo>
                  <a:lnTo>
                    <a:pt x="2422525" y="3335292"/>
                  </a:lnTo>
                  <a:lnTo>
                    <a:pt x="2418027" y="3328412"/>
                  </a:lnTo>
                  <a:lnTo>
                    <a:pt x="2413529" y="3322062"/>
                  </a:lnTo>
                  <a:lnTo>
                    <a:pt x="2409031" y="3315182"/>
                  </a:lnTo>
                  <a:lnTo>
                    <a:pt x="2404533" y="3308567"/>
                  </a:lnTo>
                  <a:lnTo>
                    <a:pt x="2399506" y="3302216"/>
                  </a:lnTo>
                  <a:lnTo>
                    <a:pt x="2394744" y="3295866"/>
                  </a:lnTo>
                  <a:lnTo>
                    <a:pt x="2389717" y="3289780"/>
                  </a:lnTo>
                  <a:lnTo>
                    <a:pt x="2384425" y="3283430"/>
                  </a:lnTo>
                  <a:lnTo>
                    <a:pt x="2379133" y="3277344"/>
                  </a:lnTo>
                  <a:lnTo>
                    <a:pt x="2373577" y="3271787"/>
                  </a:lnTo>
                  <a:lnTo>
                    <a:pt x="2367756" y="3265966"/>
                  </a:lnTo>
                  <a:lnTo>
                    <a:pt x="2362200" y="3260145"/>
                  </a:lnTo>
                  <a:lnTo>
                    <a:pt x="2356379" y="3254853"/>
                  </a:lnTo>
                  <a:lnTo>
                    <a:pt x="2350558" y="3249826"/>
                  </a:lnTo>
                  <a:lnTo>
                    <a:pt x="2344208" y="3244534"/>
                  </a:lnTo>
                  <a:lnTo>
                    <a:pt x="2337858" y="3239506"/>
                  </a:lnTo>
                  <a:lnTo>
                    <a:pt x="2331508" y="3234479"/>
                  </a:lnTo>
                  <a:lnTo>
                    <a:pt x="2325158" y="3229716"/>
                  </a:lnTo>
                  <a:lnTo>
                    <a:pt x="2318544" y="3225218"/>
                  </a:lnTo>
                  <a:lnTo>
                    <a:pt x="2311929" y="3220984"/>
                  </a:lnTo>
                  <a:lnTo>
                    <a:pt x="2305050" y="3216486"/>
                  </a:lnTo>
                  <a:lnTo>
                    <a:pt x="2298171" y="3212252"/>
                  </a:lnTo>
                  <a:lnTo>
                    <a:pt x="2291027" y="3208548"/>
                  </a:lnTo>
                  <a:lnTo>
                    <a:pt x="2283883" y="3204579"/>
                  </a:lnTo>
                  <a:lnTo>
                    <a:pt x="2276475" y="3201139"/>
                  </a:lnTo>
                  <a:lnTo>
                    <a:pt x="2269067" y="3197699"/>
                  </a:lnTo>
                  <a:lnTo>
                    <a:pt x="2261658" y="3194259"/>
                  </a:lnTo>
                  <a:lnTo>
                    <a:pt x="2254250" y="3191084"/>
                  </a:lnTo>
                  <a:lnTo>
                    <a:pt x="2246577" y="3188438"/>
                  </a:lnTo>
                  <a:lnTo>
                    <a:pt x="2238639" y="3185792"/>
                  </a:lnTo>
                  <a:lnTo>
                    <a:pt x="2230967" y="3183146"/>
                  </a:lnTo>
                  <a:lnTo>
                    <a:pt x="2222765" y="3180765"/>
                  </a:lnTo>
                  <a:lnTo>
                    <a:pt x="2214563" y="3178648"/>
                  </a:lnTo>
                  <a:lnTo>
                    <a:pt x="2206625" y="3176531"/>
                  </a:lnTo>
                  <a:lnTo>
                    <a:pt x="2196042" y="3174679"/>
                  </a:lnTo>
                  <a:lnTo>
                    <a:pt x="2185723" y="3172827"/>
                  </a:lnTo>
                  <a:lnTo>
                    <a:pt x="2175404" y="3171504"/>
                  </a:lnTo>
                  <a:lnTo>
                    <a:pt x="2165085" y="3170445"/>
                  </a:lnTo>
                  <a:lnTo>
                    <a:pt x="2154502" y="3169387"/>
                  </a:lnTo>
                  <a:lnTo>
                    <a:pt x="2144448" y="3169122"/>
                  </a:lnTo>
                  <a:lnTo>
                    <a:pt x="2134129" y="3168858"/>
                  </a:lnTo>
                  <a:lnTo>
                    <a:pt x="2123546" y="3169122"/>
                  </a:lnTo>
                  <a:lnTo>
                    <a:pt x="2113227" y="3169387"/>
                  </a:lnTo>
                  <a:lnTo>
                    <a:pt x="2102908" y="3170445"/>
                  </a:lnTo>
                  <a:lnTo>
                    <a:pt x="2092590" y="3171504"/>
                  </a:lnTo>
                  <a:lnTo>
                    <a:pt x="2082271" y="3172827"/>
                  </a:lnTo>
                  <a:lnTo>
                    <a:pt x="2072481" y="3174679"/>
                  </a:lnTo>
                  <a:lnTo>
                    <a:pt x="2062427" y="3176531"/>
                  </a:lnTo>
                  <a:lnTo>
                    <a:pt x="2052108" y="3178913"/>
                  </a:lnTo>
                  <a:lnTo>
                    <a:pt x="2042319" y="3181823"/>
                  </a:lnTo>
                  <a:lnTo>
                    <a:pt x="2032529" y="3184469"/>
                  </a:lnTo>
                  <a:lnTo>
                    <a:pt x="2022740" y="3187909"/>
                  </a:lnTo>
                  <a:lnTo>
                    <a:pt x="2012950" y="3191349"/>
                  </a:lnTo>
                  <a:lnTo>
                    <a:pt x="2003690" y="3195582"/>
                  </a:lnTo>
                  <a:lnTo>
                    <a:pt x="1994165" y="3199816"/>
                  </a:lnTo>
                  <a:lnTo>
                    <a:pt x="1984640" y="3204050"/>
                  </a:lnTo>
                  <a:lnTo>
                    <a:pt x="1975644" y="3208812"/>
                  </a:lnTo>
                  <a:lnTo>
                    <a:pt x="1966648" y="3214104"/>
                  </a:lnTo>
                  <a:lnTo>
                    <a:pt x="1957917" y="3219396"/>
                  </a:lnTo>
                  <a:lnTo>
                    <a:pt x="1949185" y="3225218"/>
                  </a:lnTo>
                  <a:lnTo>
                    <a:pt x="1940454" y="3231039"/>
                  </a:lnTo>
                  <a:lnTo>
                    <a:pt x="1932252" y="3237389"/>
                  </a:lnTo>
                  <a:lnTo>
                    <a:pt x="1924050" y="3244269"/>
                  </a:lnTo>
                  <a:lnTo>
                    <a:pt x="1915848" y="3251149"/>
                  </a:lnTo>
                  <a:lnTo>
                    <a:pt x="1908175" y="3258293"/>
                  </a:lnTo>
                  <a:lnTo>
                    <a:pt x="1900767" y="3265966"/>
                  </a:lnTo>
                  <a:lnTo>
                    <a:pt x="1895475" y="3272581"/>
                  </a:lnTo>
                  <a:lnTo>
                    <a:pt x="1889919" y="3279196"/>
                  </a:lnTo>
                  <a:lnTo>
                    <a:pt x="1884892" y="3286076"/>
                  </a:lnTo>
                  <a:lnTo>
                    <a:pt x="1880129" y="3292955"/>
                  </a:lnTo>
                  <a:lnTo>
                    <a:pt x="1875367" y="3299570"/>
                  </a:lnTo>
                  <a:lnTo>
                    <a:pt x="1871133" y="3306715"/>
                  </a:lnTo>
                  <a:lnTo>
                    <a:pt x="1866900" y="3313859"/>
                  </a:lnTo>
                  <a:lnTo>
                    <a:pt x="1862931" y="3321003"/>
                  </a:lnTo>
                  <a:lnTo>
                    <a:pt x="1858963" y="3328412"/>
                  </a:lnTo>
                  <a:lnTo>
                    <a:pt x="1855258" y="3335556"/>
                  </a:lnTo>
                  <a:lnTo>
                    <a:pt x="1851819" y="3342965"/>
                  </a:lnTo>
                  <a:lnTo>
                    <a:pt x="1848644" y="3350638"/>
                  </a:lnTo>
                  <a:lnTo>
                    <a:pt x="1845469" y="3358312"/>
                  </a:lnTo>
                  <a:lnTo>
                    <a:pt x="1842558" y="3365721"/>
                  </a:lnTo>
                  <a:lnTo>
                    <a:pt x="1839913" y="3373394"/>
                  </a:lnTo>
                  <a:lnTo>
                    <a:pt x="1837796" y="3381067"/>
                  </a:lnTo>
                  <a:lnTo>
                    <a:pt x="1835415" y="3388741"/>
                  </a:lnTo>
                  <a:lnTo>
                    <a:pt x="1833563" y="3396414"/>
                  </a:lnTo>
                  <a:lnTo>
                    <a:pt x="1831446" y="3404088"/>
                  </a:lnTo>
                  <a:lnTo>
                    <a:pt x="1830123" y="3412026"/>
                  </a:lnTo>
                  <a:lnTo>
                    <a:pt x="1828535" y="3419964"/>
                  </a:lnTo>
                  <a:lnTo>
                    <a:pt x="1827477" y="3427637"/>
                  </a:lnTo>
                  <a:lnTo>
                    <a:pt x="1826419" y="3435311"/>
                  </a:lnTo>
                  <a:lnTo>
                    <a:pt x="1825625" y="3443249"/>
                  </a:lnTo>
                  <a:lnTo>
                    <a:pt x="1824831" y="3450922"/>
                  </a:lnTo>
                  <a:lnTo>
                    <a:pt x="1824567" y="3458860"/>
                  </a:lnTo>
                  <a:lnTo>
                    <a:pt x="1824567" y="3466533"/>
                  </a:lnTo>
                  <a:lnTo>
                    <a:pt x="1824567" y="3474472"/>
                  </a:lnTo>
                  <a:lnTo>
                    <a:pt x="1824831" y="3482145"/>
                  </a:lnTo>
                  <a:lnTo>
                    <a:pt x="1825096" y="3489818"/>
                  </a:lnTo>
                  <a:lnTo>
                    <a:pt x="1825890" y="3497492"/>
                  </a:lnTo>
                  <a:lnTo>
                    <a:pt x="1826948" y="3505165"/>
                  </a:lnTo>
                  <a:lnTo>
                    <a:pt x="1828006" y="3512574"/>
                  </a:lnTo>
                  <a:lnTo>
                    <a:pt x="1829065" y="3520512"/>
                  </a:lnTo>
                  <a:lnTo>
                    <a:pt x="1830917" y="3527921"/>
                  </a:lnTo>
                  <a:lnTo>
                    <a:pt x="1832504" y="3535330"/>
                  </a:lnTo>
                  <a:lnTo>
                    <a:pt x="1834356" y="3542738"/>
                  </a:lnTo>
                  <a:lnTo>
                    <a:pt x="1836473" y="3550147"/>
                  </a:lnTo>
                  <a:lnTo>
                    <a:pt x="1838854" y="3557292"/>
                  </a:lnTo>
                  <a:lnTo>
                    <a:pt x="1841500" y="3564436"/>
                  </a:lnTo>
                  <a:lnTo>
                    <a:pt x="1844410" y="3571580"/>
                  </a:lnTo>
                  <a:lnTo>
                    <a:pt x="1847321" y="3578724"/>
                  </a:lnTo>
                  <a:lnTo>
                    <a:pt x="1850496" y="3585604"/>
                  </a:lnTo>
                  <a:lnTo>
                    <a:pt x="1853935" y="3592483"/>
                  </a:lnTo>
                  <a:lnTo>
                    <a:pt x="1857640" y="3599098"/>
                  </a:lnTo>
                  <a:lnTo>
                    <a:pt x="1861344" y="3605713"/>
                  </a:lnTo>
                  <a:lnTo>
                    <a:pt x="1865313" y="3612328"/>
                  </a:lnTo>
                  <a:lnTo>
                    <a:pt x="1869810" y="3618943"/>
                  </a:lnTo>
                  <a:lnTo>
                    <a:pt x="1874308" y="3625294"/>
                  </a:lnTo>
                  <a:lnTo>
                    <a:pt x="1879071" y="3631380"/>
                  </a:lnTo>
                  <a:lnTo>
                    <a:pt x="1884098" y="3637466"/>
                  </a:lnTo>
                  <a:lnTo>
                    <a:pt x="1889125" y="3643551"/>
                  </a:lnTo>
                  <a:lnTo>
                    <a:pt x="1894417" y="3649108"/>
                  </a:lnTo>
                  <a:lnTo>
                    <a:pt x="1900237" y="3654929"/>
                  </a:lnTo>
                  <a:lnTo>
                    <a:pt x="1906058" y="3660221"/>
                  </a:lnTo>
                  <a:lnTo>
                    <a:pt x="1911879" y="3665778"/>
                  </a:lnTo>
                  <a:lnTo>
                    <a:pt x="1918229" y="3671070"/>
                  </a:lnTo>
                  <a:lnTo>
                    <a:pt x="1924844" y="3676097"/>
                  </a:lnTo>
                  <a:lnTo>
                    <a:pt x="1931458" y="3680860"/>
                  </a:lnTo>
                  <a:lnTo>
                    <a:pt x="1938337" y="3685623"/>
                  </a:lnTo>
                  <a:lnTo>
                    <a:pt x="1945481" y="3690386"/>
                  </a:lnTo>
                  <a:lnTo>
                    <a:pt x="1952890" y="3694619"/>
                  </a:lnTo>
                  <a:lnTo>
                    <a:pt x="1960298" y="3698853"/>
                  </a:lnTo>
                  <a:lnTo>
                    <a:pt x="1968235" y="3702822"/>
                  </a:lnTo>
                  <a:lnTo>
                    <a:pt x="1975644" y="3706262"/>
                  </a:lnTo>
                  <a:lnTo>
                    <a:pt x="1983052" y="3709437"/>
                  </a:lnTo>
                  <a:lnTo>
                    <a:pt x="1990725" y="3712083"/>
                  </a:lnTo>
                  <a:lnTo>
                    <a:pt x="1998133" y="3714464"/>
                  </a:lnTo>
                  <a:lnTo>
                    <a:pt x="2006071" y="3716846"/>
                  </a:lnTo>
                  <a:lnTo>
                    <a:pt x="2013744" y="3718963"/>
                  </a:lnTo>
                  <a:lnTo>
                    <a:pt x="2021946" y="3720550"/>
                  </a:lnTo>
                  <a:lnTo>
                    <a:pt x="2029619" y="3722138"/>
                  </a:lnTo>
                  <a:lnTo>
                    <a:pt x="2037556" y="3723196"/>
                  </a:lnTo>
                  <a:lnTo>
                    <a:pt x="2045494" y="3724255"/>
                  </a:lnTo>
                  <a:lnTo>
                    <a:pt x="2053431" y="3724784"/>
                  </a:lnTo>
                  <a:lnTo>
                    <a:pt x="2061898" y="3725048"/>
                  </a:lnTo>
                  <a:lnTo>
                    <a:pt x="2069835" y="3725048"/>
                  </a:lnTo>
                  <a:lnTo>
                    <a:pt x="2077773" y="3725048"/>
                  </a:lnTo>
                  <a:lnTo>
                    <a:pt x="2085710" y="3724519"/>
                  </a:lnTo>
                  <a:lnTo>
                    <a:pt x="2093913" y="3723725"/>
                  </a:lnTo>
                  <a:lnTo>
                    <a:pt x="2101850" y="3722932"/>
                  </a:lnTo>
                  <a:lnTo>
                    <a:pt x="2109787" y="3721344"/>
                  </a:lnTo>
                  <a:lnTo>
                    <a:pt x="2117725" y="3720021"/>
                  </a:lnTo>
                  <a:lnTo>
                    <a:pt x="2125663" y="3717904"/>
                  </a:lnTo>
                  <a:lnTo>
                    <a:pt x="2133600" y="3715787"/>
                  </a:lnTo>
                  <a:lnTo>
                    <a:pt x="2141273" y="3713406"/>
                  </a:lnTo>
                  <a:lnTo>
                    <a:pt x="2148946" y="3710495"/>
                  </a:lnTo>
                  <a:lnTo>
                    <a:pt x="2156619" y="3707320"/>
                  </a:lnTo>
                  <a:lnTo>
                    <a:pt x="2164027" y="3704409"/>
                  </a:lnTo>
                  <a:lnTo>
                    <a:pt x="2171435" y="3700705"/>
                  </a:lnTo>
                  <a:lnTo>
                    <a:pt x="2178844" y="3696471"/>
                  </a:lnTo>
                  <a:lnTo>
                    <a:pt x="2186252" y="3692238"/>
                  </a:lnTo>
                  <a:lnTo>
                    <a:pt x="2193131" y="3687740"/>
                  </a:lnTo>
                  <a:lnTo>
                    <a:pt x="2200275" y="3682977"/>
                  </a:lnTo>
                  <a:lnTo>
                    <a:pt x="2207154" y="3677685"/>
                  </a:lnTo>
                  <a:lnTo>
                    <a:pt x="2213769" y="3672393"/>
                  </a:lnTo>
                  <a:lnTo>
                    <a:pt x="2219325" y="3666836"/>
                  </a:lnTo>
                  <a:lnTo>
                    <a:pt x="2224617" y="3661280"/>
                  </a:lnTo>
                  <a:lnTo>
                    <a:pt x="2229379" y="3655194"/>
                  </a:lnTo>
                  <a:lnTo>
                    <a:pt x="2234406" y="3649108"/>
                  </a:lnTo>
                  <a:lnTo>
                    <a:pt x="2238639" y="3643022"/>
                  </a:lnTo>
                  <a:lnTo>
                    <a:pt x="2242873" y="3636672"/>
                  </a:lnTo>
                  <a:lnTo>
                    <a:pt x="2246577" y="3630057"/>
                  </a:lnTo>
                  <a:lnTo>
                    <a:pt x="2250281" y="3623442"/>
                  </a:lnTo>
                  <a:lnTo>
                    <a:pt x="2253456" y="3616827"/>
                  </a:lnTo>
                  <a:lnTo>
                    <a:pt x="2256631" y="3610476"/>
                  </a:lnTo>
                  <a:lnTo>
                    <a:pt x="2259277" y="3603597"/>
                  </a:lnTo>
                  <a:lnTo>
                    <a:pt x="2261658" y="3596452"/>
                  </a:lnTo>
                  <a:lnTo>
                    <a:pt x="2264039" y="3589573"/>
                  </a:lnTo>
                  <a:lnTo>
                    <a:pt x="2265892" y="3582429"/>
                  </a:lnTo>
                  <a:lnTo>
                    <a:pt x="2267479" y="3575284"/>
                  </a:lnTo>
                  <a:lnTo>
                    <a:pt x="2268802" y="3568140"/>
                  </a:lnTo>
                  <a:lnTo>
                    <a:pt x="2269861" y="3560996"/>
                  </a:lnTo>
                  <a:lnTo>
                    <a:pt x="2270654" y="3553852"/>
                  </a:lnTo>
                  <a:lnTo>
                    <a:pt x="2271183" y="3546443"/>
                  </a:lnTo>
                  <a:lnTo>
                    <a:pt x="2271448" y="3539299"/>
                  </a:lnTo>
                  <a:lnTo>
                    <a:pt x="2271183" y="3531890"/>
                  </a:lnTo>
                  <a:lnTo>
                    <a:pt x="2270919" y="3524746"/>
                  </a:lnTo>
                  <a:lnTo>
                    <a:pt x="2269861" y="3517337"/>
                  </a:lnTo>
                  <a:lnTo>
                    <a:pt x="2269067" y="3510193"/>
                  </a:lnTo>
                  <a:lnTo>
                    <a:pt x="2267744" y="3503048"/>
                  </a:lnTo>
                  <a:lnTo>
                    <a:pt x="2266156" y="3495904"/>
                  </a:lnTo>
                  <a:lnTo>
                    <a:pt x="2264304" y="3488495"/>
                  </a:lnTo>
                  <a:lnTo>
                    <a:pt x="2261923" y="3481616"/>
                  </a:lnTo>
                  <a:lnTo>
                    <a:pt x="2259806" y="3474472"/>
                  </a:lnTo>
                  <a:lnTo>
                    <a:pt x="2256896" y="3467327"/>
                  </a:lnTo>
                  <a:lnTo>
                    <a:pt x="2253721" y="3460448"/>
                  </a:lnTo>
                  <a:lnTo>
                    <a:pt x="2250281" y="3453568"/>
                  </a:lnTo>
                  <a:lnTo>
                    <a:pt x="2251604" y="3460448"/>
                  </a:lnTo>
                  <a:lnTo>
                    <a:pt x="2252927" y="3467592"/>
                  </a:lnTo>
                  <a:lnTo>
                    <a:pt x="2253985" y="3474207"/>
                  </a:lnTo>
                  <a:lnTo>
                    <a:pt x="2254779" y="3481087"/>
                  </a:lnTo>
                  <a:lnTo>
                    <a:pt x="2255573" y="3487966"/>
                  </a:lnTo>
                  <a:lnTo>
                    <a:pt x="2256102" y="3494317"/>
                  </a:lnTo>
                  <a:lnTo>
                    <a:pt x="2256367" y="3500932"/>
                  </a:lnTo>
                  <a:lnTo>
                    <a:pt x="2256367" y="3507547"/>
                  </a:lnTo>
                  <a:lnTo>
                    <a:pt x="2256367" y="3514162"/>
                  </a:lnTo>
                  <a:lnTo>
                    <a:pt x="2256102" y="3520512"/>
                  </a:lnTo>
                  <a:lnTo>
                    <a:pt x="2255308" y="3526862"/>
                  </a:lnTo>
                  <a:lnTo>
                    <a:pt x="2254515" y="3533213"/>
                  </a:lnTo>
                  <a:lnTo>
                    <a:pt x="2253456" y="3539299"/>
                  </a:lnTo>
                  <a:lnTo>
                    <a:pt x="2252133" y="3545649"/>
                  </a:lnTo>
                  <a:lnTo>
                    <a:pt x="2250811" y="3551470"/>
                  </a:lnTo>
                  <a:lnTo>
                    <a:pt x="2249223" y="3557556"/>
                  </a:lnTo>
                  <a:lnTo>
                    <a:pt x="2247106" y="3563642"/>
                  </a:lnTo>
                  <a:lnTo>
                    <a:pt x="2245254" y="3569463"/>
                  </a:lnTo>
                  <a:lnTo>
                    <a:pt x="2242608" y="3575284"/>
                  </a:lnTo>
                  <a:lnTo>
                    <a:pt x="2239963" y="3580841"/>
                  </a:lnTo>
                  <a:lnTo>
                    <a:pt x="2237052" y="3586398"/>
                  </a:lnTo>
                  <a:lnTo>
                    <a:pt x="2234406" y="3592219"/>
                  </a:lnTo>
                  <a:lnTo>
                    <a:pt x="2230967" y="3597511"/>
                  </a:lnTo>
                  <a:lnTo>
                    <a:pt x="2227263" y="3602538"/>
                  </a:lnTo>
                  <a:lnTo>
                    <a:pt x="2223558" y="3608095"/>
                  </a:lnTo>
                  <a:lnTo>
                    <a:pt x="2219325" y="3613122"/>
                  </a:lnTo>
                  <a:lnTo>
                    <a:pt x="2215092" y="3618150"/>
                  </a:lnTo>
                  <a:lnTo>
                    <a:pt x="2210594" y="3623177"/>
                  </a:lnTo>
                  <a:lnTo>
                    <a:pt x="2205831" y="3627940"/>
                  </a:lnTo>
                  <a:lnTo>
                    <a:pt x="2200539" y="3632703"/>
                  </a:lnTo>
                  <a:lnTo>
                    <a:pt x="2195513" y="3637466"/>
                  </a:lnTo>
                  <a:lnTo>
                    <a:pt x="2189692" y="3641964"/>
                  </a:lnTo>
                  <a:lnTo>
                    <a:pt x="2184665" y="3645404"/>
                  </a:lnTo>
                  <a:lnTo>
                    <a:pt x="2179108" y="3648579"/>
                  </a:lnTo>
                  <a:lnTo>
                    <a:pt x="2173817" y="3651489"/>
                  </a:lnTo>
                  <a:lnTo>
                    <a:pt x="2168261" y="3654400"/>
                  </a:lnTo>
                  <a:lnTo>
                    <a:pt x="2162969" y="3656781"/>
                  </a:lnTo>
                  <a:lnTo>
                    <a:pt x="2157413" y="3659427"/>
                  </a:lnTo>
                  <a:lnTo>
                    <a:pt x="2151856" y="3661809"/>
                  </a:lnTo>
                  <a:lnTo>
                    <a:pt x="2146300" y="3663661"/>
                  </a:lnTo>
                  <a:lnTo>
                    <a:pt x="2135187" y="3667365"/>
                  </a:lnTo>
                  <a:lnTo>
                    <a:pt x="2123811" y="3670541"/>
                  </a:lnTo>
                  <a:lnTo>
                    <a:pt x="2112698" y="3672922"/>
                  </a:lnTo>
                  <a:lnTo>
                    <a:pt x="2101321" y="3674510"/>
                  </a:lnTo>
                  <a:lnTo>
                    <a:pt x="2090208" y="3675568"/>
                  </a:lnTo>
                  <a:lnTo>
                    <a:pt x="2079096" y="3676097"/>
                  </a:lnTo>
                  <a:lnTo>
                    <a:pt x="2067719" y="3675833"/>
                  </a:lnTo>
                  <a:lnTo>
                    <a:pt x="2056606" y="3674774"/>
                  </a:lnTo>
                  <a:lnTo>
                    <a:pt x="2045494" y="3673451"/>
                  </a:lnTo>
                  <a:lnTo>
                    <a:pt x="2034646" y="3671599"/>
                  </a:lnTo>
                  <a:lnTo>
                    <a:pt x="2024063" y="3668688"/>
                  </a:lnTo>
                  <a:lnTo>
                    <a:pt x="2013479" y="3665513"/>
                  </a:lnTo>
                  <a:lnTo>
                    <a:pt x="2003425" y="3661809"/>
                  </a:lnTo>
                  <a:lnTo>
                    <a:pt x="1993371" y="3657575"/>
                  </a:lnTo>
                  <a:lnTo>
                    <a:pt x="1983581" y="3652548"/>
                  </a:lnTo>
                  <a:lnTo>
                    <a:pt x="1973792" y="3647520"/>
                  </a:lnTo>
                  <a:lnTo>
                    <a:pt x="1964796" y="3641435"/>
                  </a:lnTo>
                  <a:lnTo>
                    <a:pt x="1955800" y="3635084"/>
                  </a:lnTo>
                  <a:lnTo>
                    <a:pt x="1947333" y="3628469"/>
                  </a:lnTo>
                  <a:lnTo>
                    <a:pt x="1939396" y="3621325"/>
                  </a:lnTo>
                  <a:lnTo>
                    <a:pt x="1931723" y="3613122"/>
                  </a:lnTo>
                  <a:lnTo>
                    <a:pt x="1924315" y="3605184"/>
                  </a:lnTo>
                  <a:lnTo>
                    <a:pt x="1917435" y="3596452"/>
                  </a:lnTo>
                  <a:lnTo>
                    <a:pt x="1911085" y="3587456"/>
                  </a:lnTo>
                  <a:lnTo>
                    <a:pt x="1905000" y="3578195"/>
                  </a:lnTo>
                  <a:lnTo>
                    <a:pt x="1899973" y="3568140"/>
                  </a:lnTo>
                  <a:lnTo>
                    <a:pt x="1895210" y="3557821"/>
                  </a:lnTo>
                  <a:lnTo>
                    <a:pt x="1892829" y="3552793"/>
                  </a:lnTo>
                  <a:lnTo>
                    <a:pt x="1890713" y="3547237"/>
                  </a:lnTo>
                  <a:lnTo>
                    <a:pt x="1888331" y="3537182"/>
                  </a:lnTo>
                  <a:lnTo>
                    <a:pt x="1885685" y="3526862"/>
                  </a:lnTo>
                  <a:lnTo>
                    <a:pt x="1883569" y="3516543"/>
                  </a:lnTo>
                  <a:lnTo>
                    <a:pt x="1881981" y="3505959"/>
                  </a:lnTo>
                  <a:lnTo>
                    <a:pt x="1880658" y="3495110"/>
                  </a:lnTo>
                  <a:lnTo>
                    <a:pt x="1879335" y="3484262"/>
                  </a:lnTo>
                  <a:lnTo>
                    <a:pt x="1878806" y="3472884"/>
                  </a:lnTo>
                  <a:lnTo>
                    <a:pt x="1878542" y="3461771"/>
                  </a:lnTo>
                  <a:lnTo>
                    <a:pt x="1879071" y="3450657"/>
                  </a:lnTo>
                  <a:lnTo>
                    <a:pt x="1879865" y="3439544"/>
                  </a:lnTo>
                  <a:lnTo>
                    <a:pt x="1881452" y="3428431"/>
                  </a:lnTo>
                  <a:lnTo>
                    <a:pt x="1883304" y="3417318"/>
                  </a:lnTo>
                  <a:lnTo>
                    <a:pt x="1886215" y="3406205"/>
                  </a:lnTo>
                  <a:lnTo>
                    <a:pt x="1888067" y="3400648"/>
                  </a:lnTo>
                  <a:lnTo>
                    <a:pt x="1889654" y="3395356"/>
                  </a:lnTo>
                  <a:lnTo>
                    <a:pt x="1891771" y="3389799"/>
                  </a:lnTo>
                  <a:lnTo>
                    <a:pt x="1893623" y="3384507"/>
                  </a:lnTo>
                  <a:lnTo>
                    <a:pt x="1896004" y="3379480"/>
                  </a:lnTo>
                  <a:lnTo>
                    <a:pt x="1898650" y="3373923"/>
                  </a:lnTo>
                  <a:lnTo>
                    <a:pt x="1903942" y="3364398"/>
                  </a:lnTo>
                  <a:lnTo>
                    <a:pt x="1909763" y="3355401"/>
                  </a:lnTo>
                  <a:lnTo>
                    <a:pt x="1915319" y="3346669"/>
                  </a:lnTo>
                  <a:lnTo>
                    <a:pt x="1921404" y="3338202"/>
                  </a:lnTo>
                  <a:lnTo>
                    <a:pt x="1927754" y="3330000"/>
                  </a:lnTo>
                  <a:lnTo>
                    <a:pt x="1934104" y="3322326"/>
                  </a:lnTo>
                  <a:lnTo>
                    <a:pt x="1940719" y="3314917"/>
                  </a:lnTo>
                  <a:lnTo>
                    <a:pt x="1947598" y="3307508"/>
                  </a:lnTo>
                  <a:lnTo>
                    <a:pt x="1954742" y="3300629"/>
                  </a:lnTo>
                  <a:lnTo>
                    <a:pt x="1961885" y="3294014"/>
                  </a:lnTo>
                  <a:lnTo>
                    <a:pt x="1969294" y="3287663"/>
                  </a:lnTo>
                  <a:lnTo>
                    <a:pt x="1976967" y="3281578"/>
                  </a:lnTo>
                  <a:lnTo>
                    <a:pt x="1985169" y="3276021"/>
                  </a:lnTo>
                  <a:lnTo>
                    <a:pt x="1993106" y="3270729"/>
                  </a:lnTo>
                  <a:lnTo>
                    <a:pt x="2001044" y="3265702"/>
                  </a:lnTo>
                  <a:lnTo>
                    <a:pt x="2009510" y="3261203"/>
                  </a:lnTo>
                  <a:lnTo>
                    <a:pt x="2018242" y="3256970"/>
                  </a:lnTo>
                  <a:lnTo>
                    <a:pt x="2026973" y="3252736"/>
                  </a:lnTo>
                  <a:lnTo>
                    <a:pt x="2035969" y="3249032"/>
                  </a:lnTo>
                  <a:lnTo>
                    <a:pt x="2044965" y="3246121"/>
                  </a:lnTo>
                  <a:lnTo>
                    <a:pt x="2054490" y="3243211"/>
                  </a:lnTo>
                  <a:lnTo>
                    <a:pt x="2063750" y="3240300"/>
                  </a:lnTo>
                  <a:lnTo>
                    <a:pt x="2073540" y="3238183"/>
                  </a:lnTo>
                  <a:lnTo>
                    <a:pt x="2083329" y="3236331"/>
                  </a:lnTo>
                  <a:lnTo>
                    <a:pt x="2093119" y="3234479"/>
                  </a:lnTo>
                  <a:lnTo>
                    <a:pt x="2103437" y="3233420"/>
                  </a:lnTo>
                  <a:lnTo>
                    <a:pt x="2113756" y="3232626"/>
                  </a:lnTo>
                  <a:lnTo>
                    <a:pt x="2124339" y="3232097"/>
                  </a:lnTo>
                  <a:lnTo>
                    <a:pt x="2134923" y="3232097"/>
                  </a:lnTo>
                  <a:lnTo>
                    <a:pt x="2145771" y="3232097"/>
                  </a:lnTo>
                  <a:lnTo>
                    <a:pt x="2156619" y="3232891"/>
                  </a:lnTo>
                  <a:lnTo>
                    <a:pt x="2167731" y="3233685"/>
                  </a:lnTo>
                  <a:lnTo>
                    <a:pt x="2177256" y="3236066"/>
                  </a:lnTo>
                  <a:lnTo>
                    <a:pt x="2185987" y="3238448"/>
                  </a:lnTo>
                  <a:lnTo>
                    <a:pt x="2195248" y="3241358"/>
                  </a:lnTo>
                  <a:lnTo>
                    <a:pt x="2203979" y="3244269"/>
                  </a:lnTo>
                  <a:lnTo>
                    <a:pt x="2212975" y="3247709"/>
                  </a:lnTo>
                  <a:lnTo>
                    <a:pt x="2221442" y="3250884"/>
                  </a:lnTo>
                  <a:lnTo>
                    <a:pt x="2229908" y="3254588"/>
                  </a:lnTo>
                  <a:lnTo>
                    <a:pt x="2238375" y="3258293"/>
                  </a:lnTo>
                  <a:lnTo>
                    <a:pt x="2246577" y="3262262"/>
                  </a:lnTo>
                  <a:lnTo>
                    <a:pt x="2254515" y="3266495"/>
                  </a:lnTo>
                  <a:lnTo>
                    <a:pt x="2262452" y="3270729"/>
                  </a:lnTo>
                  <a:lnTo>
                    <a:pt x="2270125" y="3275492"/>
                  </a:lnTo>
                  <a:lnTo>
                    <a:pt x="2277798" y="3280255"/>
                  </a:lnTo>
                  <a:lnTo>
                    <a:pt x="2285206" y="3285282"/>
                  </a:lnTo>
                  <a:lnTo>
                    <a:pt x="2292615" y="3290574"/>
                  </a:lnTo>
                  <a:lnTo>
                    <a:pt x="2299758" y="3295866"/>
                  </a:lnTo>
                  <a:lnTo>
                    <a:pt x="2306637" y="3301687"/>
                  </a:lnTo>
                  <a:lnTo>
                    <a:pt x="2313252" y="3307508"/>
                  </a:lnTo>
                  <a:lnTo>
                    <a:pt x="2319867" y="3313330"/>
                  </a:lnTo>
                  <a:lnTo>
                    <a:pt x="2326217" y="3319680"/>
                  </a:lnTo>
                  <a:lnTo>
                    <a:pt x="2332567" y="3326031"/>
                  </a:lnTo>
                  <a:lnTo>
                    <a:pt x="2338387" y="3332646"/>
                  </a:lnTo>
                  <a:lnTo>
                    <a:pt x="2344208" y="3339261"/>
                  </a:lnTo>
                  <a:lnTo>
                    <a:pt x="2350029" y="3346405"/>
                  </a:lnTo>
                  <a:lnTo>
                    <a:pt x="2355321" y="3353549"/>
                  </a:lnTo>
                  <a:lnTo>
                    <a:pt x="2360348" y="3361487"/>
                  </a:lnTo>
                  <a:lnTo>
                    <a:pt x="2365375" y="3368896"/>
                  </a:lnTo>
                  <a:lnTo>
                    <a:pt x="2370137" y="3376834"/>
                  </a:lnTo>
                  <a:lnTo>
                    <a:pt x="2374635" y="3384772"/>
                  </a:lnTo>
                  <a:lnTo>
                    <a:pt x="2379133" y="3392974"/>
                  </a:lnTo>
                  <a:lnTo>
                    <a:pt x="2383102" y="3401706"/>
                  </a:lnTo>
                  <a:lnTo>
                    <a:pt x="2387071" y="3410174"/>
                  </a:lnTo>
                  <a:lnTo>
                    <a:pt x="2390511" y="3418641"/>
                  </a:lnTo>
                  <a:lnTo>
                    <a:pt x="2393950" y="3427108"/>
                  </a:lnTo>
                  <a:lnTo>
                    <a:pt x="2396596" y="3435311"/>
                  </a:lnTo>
                  <a:lnTo>
                    <a:pt x="2399506" y="3443778"/>
                  </a:lnTo>
                  <a:lnTo>
                    <a:pt x="2401887" y="3452245"/>
                  </a:lnTo>
                  <a:lnTo>
                    <a:pt x="2403739" y="3460712"/>
                  </a:lnTo>
                  <a:lnTo>
                    <a:pt x="2405856" y="3469179"/>
                  </a:lnTo>
                  <a:lnTo>
                    <a:pt x="2407179" y="3477647"/>
                  </a:lnTo>
                  <a:lnTo>
                    <a:pt x="2408767" y="3486114"/>
                  </a:lnTo>
                  <a:lnTo>
                    <a:pt x="2409561" y="3494581"/>
                  </a:lnTo>
                  <a:lnTo>
                    <a:pt x="2410354" y="3503048"/>
                  </a:lnTo>
                  <a:lnTo>
                    <a:pt x="2410883" y="3511516"/>
                  </a:lnTo>
                  <a:lnTo>
                    <a:pt x="2411413" y="3520247"/>
                  </a:lnTo>
                  <a:lnTo>
                    <a:pt x="2411413" y="3528450"/>
                  </a:lnTo>
                  <a:lnTo>
                    <a:pt x="2410883" y="3536917"/>
                  </a:lnTo>
                  <a:lnTo>
                    <a:pt x="2410354" y="3545384"/>
                  </a:lnTo>
                  <a:lnTo>
                    <a:pt x="2409825" y="3553852"/>
                  </a:lnTo>
                  <a:lnTo>
                    <a:pt x="2408767" y="3562054"/>
                  </a:lnTo>
                  <a:lnTo>
                    <a:pt x="2407444" y="3570257"/>
                  </a:lnTo>
                  <a:lnTo>
                    <a:pt x="2406121" y="3578724"/>
                  </a:lnTo>
                  <a:lnTo>
                    <a:pt x="2404533" y="3586927"/>
                  </a:lnTo>
                  <a:lnTo>
                    <a:pt x="2402417" y="3594865"/>
                  </a:lnTo>
                  <a:lnTo>
                    <a:pt x="2400565" y="3603332"/>
                  </a:lnTo>
                  <a:lnTo>
                    <a:pt x="2397919" y="3611270"/>
                  </a:lnTo>
                  <a:lnTo>
                    <a:pt x="2395273" y="3619208"/>
                  </a:lnTo>
                  <a:lnTo>
                    <a:pt x="2392627" y="3627146"/>
                  </a:lnTo>
                  <a:lnTo>
                    <a:pt x="2389717" y="3635084"/>
                  </a:lnTo>
                  <a:lnTo>
                    <a:pt x="2386542" y="3643022"/>
                  </a:lnTo>
                  <a:lnTo>
                    <a:pt x="2383102" y="3650696"/>
                  </a:lnTo>
                  <a:lnTo>
                    <a:pt x="2379398" y="3658369"/>
                  </a:lnTo>
                  <a:lnTo>
                    <a:pt x="2375694" y="3665778"/>
                  </a:lnTo>
                  <a:lnTo>
                    <a:pt x="2371725" y="3673187"/>
                  </a:lnTo>
                  <a:lnTo>
                    <a:pt x="2367492" y="3680595"/>
                  </a:lnTo>
                  <a:lnTo>
                    <a:pt x="2362994" y="3687740"/>
                  </a:lnTo>
                  <a:lnTo>
                    <a:pt x="2358496" y="3694884"/>
                  </a:lnTo>
                  <a:lnTo>
                    <a:pt x="2353998" y="3702028"/>
                  </a:lnTo>
                  <a:lnTo>
                    <a:pt x="2348971" y="3708908"/>
                  </a:lnTo>
                  <a:lnTo>
                    <a:pt x="2343944" y="3715787"/>
                  </a:lnTo>
                  <a:lnTo>
                    <a:pt x="2338652" y="3722667"/>
                  </a:lnTo>
                  <a:lnTo>
                    <a:pt x="2333361" y="3729282"/>
                  </a:lnTo>
                  <a:lnTo>
                    <a:pt x="2327539" y="3735368"/>
                  </a:lnTo>
                  <a:lnTo>
                    <a:pt x="2321983" y="3741983"/>
                  </a:lnTo>
                  <a:lnTo>
                    <a:pt x="2315898" y="3748069"/>
                  </a:lnTo>
                  <a:lnTo>
                    <a:pt x="2309813" y="3753890"/>
                  </a:lnTo>
                  <a:lnTo>
                    <a:pt x="2303992" y="3759976"/>
                  </a:lnTo>
                  <a:lnTo>
                    <a:pt x="2297377" y="3765797"/>
                  </a:lnTo>
                  <a:lnTo>
                    <a:pt x="2291027" y="3771089"/>
                  </a:lnTo>
                  <a:lnTo>
                    <a:pt x="2284413" y="3776645"/>
                  </a:lnTo>
                  <a:lnTo>
                    <a:pt x="2277798" y="3781937"/>
                  </a:lnTo>
                  <a:lnTo>
                    <a:pt x="2270919" y="3787229"/>
                  </a:lnTo>
                  <a:lnTo>
                    <a:pt x="2263775" y="3791992"/>
                  </a:lnTo>
                  <a:lnTo>
                    <a:pt x="2256631" y="3796755"/>
                  </a:lnTo>
                  <a:lnTo>
                    <a:pt x="2249487" y="3801518"/>
                  </a:lnTo>
                  <a:lnTo>
                    <a:pt x="2242079" y="3805752"/>
                  </a:lnTo>
                  <a:lnTo>
                    <a:pt x="2234671" y="3809985"/>
                  </a:lnTo>
                  <a:lnTo>
                    <a:pt x="2226733" y="3813954"/>
                  </a:lnTo>
                  <a:lnTo>
                    <a:pt x="2219061" y="3817659"/>
                  </a:lnTo>
                  <a:lnTo>
                    <a:pt x="2211387" y="3821363"/>
                  </a:lnTo>
                  <a:lnTo>
                    <a:pt x="2203450" y="3824538"/>
                  </a:lnTo>
                  <a:lnTo>
                    <a:pt x="2195513" y="3827978"/>
                  </a:lnTo>
                  <a:lnTo>
                    <a:pt x="2187046" y="3830889"/>
                  </a:lnTo>
                  <a:lnTo>
                    <a:pt x="2179108" y="3833535"/>
                  </a:lnTo>
                  <a:lnTo>
                    <a:pt x="2170906" y="3836181"/>
                  </a:lnTo>
                  <a:lnTo>
                    <a:pt x="2162439" y="3838562"/>
                  </a:lnTo>
                  <a:lnTo>
                    <a:pt x="2153444" y="3840414"/>
                  </a:lnTo>
                  <a:lnTo>
                    <a:pt x="2144713" y="3842266"/>
                  </a:lnTo>
                  <a:lnTo>
                    <a:pt x="2135452" y="3843854"/>
                  </a:lnTo>
                  <a:lnTo>
                    <a:pt x="2126721" y="3845442"/>
                  </a:lnTo>
                  <a:lnTo>
                    <a:pt x="2117461" y="3846500"/>
                  </a:lnTo>
                  <a:lnTo>
                    <a:pt x="2108729" y="3847294"/>
                  </a:lnTo>
                  <a:lnTo>
                    <a:pt x="2099469" y="3847823"/>
                  </a:lnTo>
                  <a:lnTo>
                    <a:pt x="2090737" y="3848617"/>
                  </a:lnTo>
                  <a:lnTo>
                    <a:pt x="2081742" y="3848617"/>
                  </a:lnTo>
                  <a:lnTo>
                    <a:pt x="2072746" y="3848617"/>
                  </a:lnTo>
                  <a:lnTo>
                    <a:pt x="2063750" y="3848352"/>
                  </a:lnTo>
                  <a:lnTo>
                    <a:pt x="2055019" y="3847823"/>
                  </a:lnTo>
                  <a:lnTo>
                    <a:pt x="2046023" y="3847029"/>
                  </a:lnTo>
                  <a:lnTo>
                    <a:pt x="2037292" y="3846235"/>
                  </a:lnTo>
                  <a:lnTo>
                    <a:pt x="2028560" y="3845177"/>
                  </a:lnTo>
                  <a:lnTo>
                    <a:pt x="2019565" y="3843589"/>
                  </a:lnTo>
                  <a:lnTo>
                    <a:pt x="2011098" y="3842002"/>
                  </a:lnTo>
                  <a:lnTo>
                    <a:pt x="2002102" y="3840150"/>
                  </a:lnTo>
                  <a:lnTo>
                    <a:pt x="1993635" y="3838297"/>
                  </a:lnTo>
                  <a:lnTo>
                    <a:pt x="1985169" y="3835916"/>
                  </a:lnTo>
                  <a:lnTo>
                    <a:pt x="1976437" y="3833535"/>
                  </a:lnTo>
                  <a:lnTo>
                    <a:pt x="1968235" y="3831153"/>
                  </a:lnTo>
                  <a:lnTo>
                    <a:pt x="1959504" y="3828243"/>
                  </a:lnTo>
                  <a:lnTo>
                    <a:pt x="1951302" y="3825067"/>
                  </a:lnTo>
                  <a:lnTo>
                    <a:pt x="1943100" y="3821892"/>
                  </a:lnTo>
                  <a:lnTo>
                    <a:pt x="1935163" y="3818452"/>
                  </a:lnTo>
                  <a:lnTo>
                    <a:pt x="1926696" y="3815013"/>
                  </a:lnTo>
                  <a:lnTo>
                    <a:pt x="1918758" y="3811044"/>
                  </a:lnTo>
                  <a:lnTo>
                    <a:pt x="1910821" y="3807339"/>
                  </a:lnTo>
                  <a:lnTo>
                    <a:pt x="1903148" y="3803106"/>
                  </a:lnTo>
                  <a:lnTo>
                    <a:pt x="1895475" y="3798872"/>
                  </a:lnTo>
                  <a:lnTo>
                    <a:pt x="1887802" y="3794374"/>
                  </a:lnTo>
                  <a:lnTo>
                    <a:pt x="1880129" y="3789611"/>
                  </a:lnTo>
                  <a:lnTo>
                    <a:pt x="1872721" y="3784848"/>
                  </a:lnTo>
                  <a:lnTo>
                    <a:pt x="1865313" y="3779821"/>
                  </a:lnTo>
                  <a:lnTo>
                    <a:pt x="1858169" y="3774529"/>
                  </a:lnTo>
                  <a:lnTo>
                    <a:pt x="1851025" y="3769501"/>
                  </a:lnTo>
                  <a:lnTo>
                    <a:pt x="1844410" y="3763680"/>
                  </a:lnTo>
                  <a:lnTo>
                    <a:pt x="1837531" y="3758388"/>
                  </a:lnTo>
                  <a:lnTo>
                    <a:pt x="1830917" y="3752302"/>
                  </a:lnTo>
                  <a:lnTo>
                    <a:pt x="1824302" y="3746216"/>
                  </a:lnTo>
                  <a:lnTo>
                    <a:pt x="1817952" y="3740395"/>
                  </a:lnTo>
                  <a:lnTo>
                    <a:pt x="1811867" y="3734045"/>
                  </a:lnTo>
                  <a:lnTo>
                    <a:pt x="1805517" y="3727430"/>
                  </a:lnTo>
                  <a:lnTo>
                    <a:pt x="1799431" y="3720815"/>
                  </a:lnTo>
                  <a:lnTo>
                    <a:pt x="1793875" y="3714200"/>
                  </a:lnTo>
                  <a:lnTo>
                    <a:pt x="1788054" y="3707320"/>
                  </a:lnTo>
                  <a:lnTo>
                    <a:pt x="1782498" y="3700440"/>
                  </a:lnTo>
                  <a:lnTo>
                    <a:pt x="1777206" y="3693296"/>
                  </a:lnTo>
                  <a:lnTo>
                    <a:pt x="1772179" y="3686152"/>
                  </a:lnTo>
                  <a:lnTo>
                    <a:pt x="1767152" y="3678479"/>
                  </a:lnTo>
                  <a:lnTo>
                    <a:pt x="1762390" y="3671070"/>
                  </a:lnTo>
                  <a:lnTo>
                    <a:pt x="1757892" y="3663396"/>
                  </a:lnTo>
                  <a:lnTo>
                    <a:pt x="1753129" y="3655723"/>
                  </a:lnTo>
                  <a:lnTo>
                    <a:pt x="1749160" y="3647785"/>
                  </a:lnTo>
                  <a:lnTo>
                    <a:pt x="1745192" y="3639847"/>
                  </a:lnTo>
                  <a:lnTo>
                    <a:pt x="1741223" y="3631909"/>
                  </a:lnTo>
                  <a:lnTo>
                    <a:pt x="1737519" y="3623442"/>
                  </a:lnTo>
                  <a:lnTo>
                    <a:pt x="1734079" y="3614974"/>
                  </a:lnTo>
                  <a:lnTo>
                    <a:pt x="1730904" y="3606772"/>
                  </a:lnTo>
                  <a:lnTo>
                    <a:pt x="1727729" y="3598040"/>
                  </a:lnTo>
                  <a:lnTo>
                    <a:pt x="1725348" y="3589308"/>
                  </a:lnTo>
                  <a:lnTo>
                    <a:pt x="1722702" y="3580576"/>
                  </a:lnTo>
                  <a:lnTo>
                    <a:pt x="1720056" y="3571845"/>
                  </a:lnTo>
                  <a:lnTo>
                    <a:pt x="1717146" y="3557821"/>
                  </a:lnTo>
                  <a:lnTo>
                    <a:pt x="1715029" y="3543797"/>
                  </a:lnTo>
                  <a:lnTo>
                    <a:pt x="1712648" y="3530038"/>
                  </a:lnTo>
                  <a:lnTo>
                    <a:pt x="1711325" y="3516543"/>
                  </a:lnTo>
                  <a:lnTo>
                    <a:pt x="1710002" y="3502784"/>
                  </a:lnTo>
                  <a:lnTo>
                    <a:pt x="1709208" y="3489025"/>
                  </a:lnTo>
                  <a:lnTo>
                    <a:pt x="1708944" y="3475265"/>
                  </a:lnTo>
                  <a:lnTo>
                    <a:pt x="1709208" y="3461771"/>
                  </a:lnTo>
                  <a:lnTo>
                    <a:pt x="1709737" y="3448541"/>
                  </a:lnTo>
                  <a:lnTo>
                    <a:pt x="1711060" y="3435046"/>
                  </a:lnTo>
                  <a:lnTo>
                    <a:pt x="1712383" y="3421551"/>
                  </a:lnTo>
                  <a:lnTo>
                    <a:pt x="1713971" y="3408586"/>
                  </a:lnTo>
                  <a:lnTo>
                    <a:pt x="1716352" y="3395356"/>
                  </a:lnTo>
                  <a:lnTo>
                    <a:pt x="1719263" y="3382390"/>
                  </a:lnTo>
                  <a:lnTo>
                    <a:pt x="1722437" y="3369690"/>
                  </a:lnTo>
                  <a:lnTo>
                    <a:pt x="1725877" y="3356724"/>
                  </a:lnTo>
                  <a:lnTo>
                    <a:pt x="1729846" y="3344288"/>
                  </a:lnTo>
                  <a:lnTo>
                    <a:pt x="1734344" y="3331587"/>
                  </a:lnTo>
                  <a:lnTo>
                    <a:pt x="1739106" y="3319416"/>
                  </a:lnTo>
                  <a:lnTo>
                    <a:pt x="1744398" y="3306979"/>
                  </a:lnTo>
                  <a:lnTo>
                    <a:pt x="1749954" y="3295072"/>
                  </a:lnTo>
                  <a:lnTo>
                    <a:pt x="1756040" y="3283165"/>
                  </a:lnTo>
                  <a:lnTo>
                    <a:pt x="1762654" y="3271523"/>
                  </a:lnTo>
                  <a:lnTo>
                    <a:pt x="1769533" y="3259616"/>
                  </a:lnTo>
                  <a:lnTo>
                    <a:pt x="1776942" y="3248238"/>
                  </a:lnTo>
                  <a:lnTo>
                    <a:pt x="1784615" y="3237125"/>
                  </a:lnTo>
                  <a:lnTo>
                    <a:pt x="1792552" y="3226011"/>
                  </a:lnTo>
                  <a:lnTo>
                    <a:pt x="1801283" y="3215163"/>
                  </a:lnTo>
                  <a:lnTo>
                    <a:pt x="1810015" y="3204579"/>
                  </a:lnTo>
                  <a:lnTo>
                    <a:pt x="1819540" y="3193995"/>
                  </a:lnTo>
                  <a:lnTo>
                    <a:pt x="1829065" y="3183675"/>
                  </a:lnTo>
                  <a:lnTo>
                    <a:pt x="1839383" y="3173621"/>
                  </a:lnTo>
                  <a:lnTo>
                    <a:pt x="1848115" y="3165947"/>
                  </a:lnTo>
                  <a:lnTo>
                    <a:pt x="1856581" y="3158538"/>
                  </a:lnTo>
                  <a:lnTo>
                    <a:pt x="1865313" y="3151659"/>
                  </a:lnTo>
                  <a:lnTo>
                    <a:pt x="1874573" y="3144779"/>
                  </a:lnTo>
                  <a:lnTo>
                    <a:pt x="1883304" y="3138429"/>
                  </a:lnTo>
                  <a:lnTo>
                    <a:pt x="1892829" y="3132078"/>
                  </a:lnTo>
                  <a:lnTo>
                    <a:pt x="1902090" y="3125992"/>
                  </a:lnTo>
                  <a:lnTo>
                    <a:pt x="1911615" y="3120436"/>
                  </a:lnTo>
                  <a:lnTo>
                    <a:pt x="1921140" y="3114879"/>
                  </a:lnTo>
                  <a:lnTo>
                    <a:pt x="1930665" y="3109587"/>
                  </a:lnTo>
                  <a:lnTo>
                    <a:pt x="1940454" y="3104560"/>
                  </a:lnTo>
                  <a:lnTo>
                    <a:pt x="1950508" y="3100062"/>
                  </a:lnTo>
                  <a:lnTo>
                    <a:pt x="1960298" y="3095563"/>
                  </a:lnTo>
                  <a:lnTo>
                    <a:pt x="1970352" y="3091594"/>
                  </a:lnTo>
                  <a:lnTo>
                    <a:pt x="1980406" y="3087625"/>
                  </a:lnTo>
                  <a:lnTo>
                    <a:pt x="1990725" y="3084186"/>
                  </a:lnTo>
                  <a:lnTo>
                    <a:pt x="2001044" y="3080746"/>
                  </a:lnTo>
                  <a:lnTo>
                    <a:pt x="2011363" y="3077570"/>
                  </a:lnTo>
                  <a:lnTo>
                    <a:pt x="2021681" y="3074660"/>
                  </a:lnTo>
                  <a:lnTo>
                    <a:pt x="2032265" y="3072014"/>
                  </a:lnTo>
                  <a:lnTo>
                    <a:pt x="2042319" y="3069897"/>
                  </a:lnTo>
                  <a:lnTo>
                    <a:pt x="2052902" y="3067780"/>
                  </a:lnTo>
                  <a:lnTo>
                    <a:pt x="2063485" y="3066193"/>
                  </a:lnTo>
                  <a:lnTo>
                    <a:pt x="2074069" y="3064605"/>
                  </a:lnTo>
                  <a:lnTo>
                    <a:pt x="2084652" y="3063282"/>
                  </a:lnTo>
                  <a:lnTo>
                    <a:pt x="2095500" y="3062488"/>
                  </a:lnTo>
                  <a:lnTo>
                    <a:pt x="2106083" y="3061430"/>
                  </a:lnTo>
                  <a:lnTo>
                    <a:pt x="2116667" y="3060901"/>
                  </a:lnTo>
                  <a:lnTo>
                    <a:pt x="2127515" y="3060901"/>
                  </a:lnTo>
                  <a:lnTo>
                    <a:pt x="2138098" y="3060901"/>
                  </a:lnTo>
                  <a:lnTo>
                    <a:pt x="2148946" y="3061165"/>
                  </a:lnTo>
                  <a:lnTo>
                    <a:pt x="2159529" y="3061430"/>
                  </a:lnTo>
                  <a:lnTo>
                    <a:pt x="2170113" y="3062488"/>
                  </a:lnTo>
                  <a:lnTo>
                    <a:pt x="2180961" y="3063547"/>
                  </a:lnTo>
                  <a:lnTo>
                    <a:pt x="2191544" y="3064605"/>
                  </a:lnTo>
                  <a:lnTo>
                    <a:pt x="2202127" y="3066457"/>
                  </a:lnTo>
                  <a:lnTo>
                    <a:pt x="2212446" y="3068045"/>
                  </a:lnTo>
                  <a:lnTo>
                    <a:pt x="2223029" y="3070162"/>
                  </a:lnTo>
                  <a:lnTo>
                    <a:pt x="2233613" y="3072278"/>
                  </a:lnTo>
                  <a:lnTo>
                    <a:pt x="2243931" y="3074924"/>
                  </a:lnTo>
                  <a:lnTo>
                    <a:pt x="2254515" y="3077835"/>
                  </a:lnTo>
                  <a:lnTo>
                    <a:pt x="2264833" y="3081010"/>
                  </a:lnTo>
                  <a:lnTo>
                    <a:pt x="2275152" y="3084186"/>
                  </a:lnTo>
                  <a:lnTo>
                    <a:pt x="2285471" y="3087890"/>
                  </a:lnTo>
                  <a:lnTo>
                    <a:pt x="2295261" y="3091594"/>
                  </a:lnTo>
                  <a:lnTo>
                    <a:pt x="2305315" y="3095563"/>
                  </a:lnTo>
                  <a:lnTo>
                    <a:pt x="2315369" y="3099797"/>
                  </a:lnTo>
                  <a:lnTo>
                    <a:pt x="2325423" y="3104295"/>
                  </a:lnTo>
                  <a:lnTo>
                    <a:pt x="2334948" y="3109323"/>
                  </a:lnTo>
                  <a:lnTo>
                    <a:pt x="2344737" y="3114085"/>
                  </a:lnTo>
                  <a:lnTo>
                    <a:pt x="2354527" y="3119377"/>
                  </a:lnTo>
                  <a:lnTo>
                    <a:pt x="2363787" y="3124934"/>
                  </a:lnTo>
                  <a:lnTo>
                    <a:pt x="2373313" y="3130755"/>
                  </a:lnTo>
                  <a:lnTo>
                    <a:pt x="2382837" y="3136576"/>
                  </a:lnTo>
                  <a:lnTo>
                    <a:pt x="2391833" y="3142927"/>
                  </a:lnTo>
                  <a:lnTo>
                    <a:pt x="2401094" y="3149277"/>
                  </a:lnTo>
                  <a:lnTo>
                    <a:pt x="2409825" y="3156157"/>
                  </a:lnTo>
                  <a:lnTo>
                    <a:pt x="2418292" y="3162772"/>
                  </a:lnTo>
                  <a:lnTo>
                    <a:pt x="2427287" y="3169916"/>
                  </a:lnTo>
                  <a:lnTo>
                    <a:pt x="2435489" y="3177590"/>
                  </a:lnTo>
                  <a:lnTo>
                    <a:pt x="2443956" y="3185263"/>
                  </a:lnTo>
                  <a:lnTo>
                    <a:pt x="2452158" y="3193201"/>
                  </a:lnTo>
                  <a:lnTo>
                    <a:pt x="2460096" y="3201139"/>
                  </a:lnTo>
                  <a:lnTo>
                    <a:pt x="2468033" y="3209342"/>
                  </a:lnTo>
                  <a:lnTo>
                    <a:pt x="2476765" y="3219926"/>
                  </a:lnTo>
                  <a:lnTo>
                    <a:pt x="2485231" y="3230510"/>
                  </a:lnTo>
                  <a:lnTo>
                    <a:pt x="2493169" y="3241358"/>
                  </a:lnTo>
                  <a:lnTo>
                    <a:pt x="2500842" y="3252207"/>
                  </a:lnTo>
                  <a:lnTo>
                    <a:pt x="2507985" y="3263320"/>
                  </a:lnTo>
                  <a:lnTo>
                    <a:pt x="2514865" y="3274433"/>
                  </a:lnTo>
                  <a:lnTo>
                    <a:pt x="2521479" y="3286076"/>
                  </a:lnTo>
                  <a:lnTo>
                    <a:pt x="2527829" y="3297454"/>
                  </a:lnTo>
                  <a:lnTo>
                    <a:pt x="2533650" y="3308831"/>
                  </a:lnTo>
                  <a:lnTo>
                    <a:pt x="2539206" y="3320474"/>
                  </a:lnTo>
                  <a:lnTo>
                    <a:pt x="2544233" y="3332116"/>
                  </a:lnTo>
                  <a:lnTo>
                    <a:pt x="2549261" y="3344023"/>
                  </a:lnTo>
                  <a:lnTo>
                    <a:pt x="2553758" y="3355930"/>
                  </a:lnTo>
                  <a:lnTo>
                    <a:pt x="2557727" y="3367837"/>
                  </a:lnTo>
                  <a:lnTo>
                    <a:pt x="2561696" y="3380009"/>
                  </a:lnTo>
                  <a:lnTo>
                    <a:pt x="2565135" y="3391916"/>
                  </a:lnTo>
                  <a:lnTo>
                    <a:pt x="2568311" y="3404088"/>
                  </a:lnTo>
                  <a:lnTo>
                    <a:pt x="2570956" y="3416524"/>
                  </a:lnTo>
                  <a:lnTo>
                    <a:pt x="2573337" y="3428696"/>
                  </a:lnTo>
                  <a:lnTo>
                    <a:pt x="2575454" y="3441132"/>
                  </a:lnTo>
                  <a:lnTo>
                    <a:pt x="2577042" y="3453303"/>
                  </a:lnTo>
                  <a:lnTo>
                    <a:pt x="2578629" y="3465475"/>
                  </a:lnTo>
                  <a:lnTo>
                    <a:pt x="2579687" y="3477911"/>
                  </a:lnTo>
                  <a:lnTo>
                    <a:pt x="2580481" y="3490348"/>
                  </a:lnTo>
                  <a:lnTo>
                    <a:pt x="2581275" y="3502784"/>
                  </a:lnTo>
                  <a:lnTo>
                    <a:pt x="2581275" y="3515220"/>
                  </a:lnTo>
                  <a:lnTo>
                    <a:pt x="2581275" y="3527656"/>
                  </a:lnTo>
                  <a:lnTo>
                    <a:pt x="2580481" y="3540092"/>
                  </a:lnTo>
                  <a:lnTo>
                    <a:pt x="2579687" y="3552264"/>
                  </a:lnTo>
                  <a:lnTo>
                    <a:pt x="2578629" y="3564700"/>
                  </a:lnTo>
                  <a:lnTo>
                    <a:pt x="2577042" y="3577137"/>
                  </a:lnTo>
                  <a:lnTo>
                    <a:pt x="2575454" y="3589573"/>
                  </a:lnTo>
                  <a:lnTo>
                    <a:pt x="2573073" y="3601744"/>
                  </a:lnTo>
                  <a:lnTo>
                    <a:pt x="2570956" y="3614181"/>
                  </a:lnTo>
                  <a:lnTo>
                    <a:pt x="2568311" y="3626088"/>
                  </a:lnTo>
                  <a:lnTo>
                    <a:pt x="2565135" y="3638259"/>
                  </a:lnTo>
                  <a:lnTo>
                    <a:pt x="2561696" y="3650431"/>
                  </a:lnTo>
                  <a:lnTo>
                    <a:pt x="2558256" y="3662338"/>
                  </a:lnTo>
                  <a:lnTo>
                    <a:pt x="2554287" y="3674245"/>
                  </a:lnTo>
                  <a:lnTo>
                    <a:pt x="2550054" y="3686152"/>
                  </a:lnTo>
                  <a:lnTo>
                    <a:pt x="2545821" y="3697794"/>
                  </a:lnTo>
                  <a:lnTo>
                    <a:pt x="2540794" y="3709437"/>
                  </a:lnTo>
                  <a:lnTo>
                    <a:pt x="2535767" y="3721079"/>
                  </a:lnTo>
                  <a:lnTo>
                    <a:pt x="2530211" y="3732457"/>
                  </a:lnTo>
                  <a:lnTo>
                    <a:pt x="2524654" y="3743835"/>
                  </a:lnTo>
                  <a:lnTo>
                    <a:pt x="2518569" y="3755213"/>
                  </a:lnTo>
                  <a:lnTo>
                    <a:pt x="2512219" y="3766326"/>
                  </a:lnTo>
                  <a:lnTo>
                    <a:pt x="2505869" y="3777175"/>
                  </a:lnTo>
                  <a:lnTo>
                    <a:pt x="2499254" y="3788023"/>
                  </a:lnTo>
                  <a:lnTo>
                    <a:pt x="2492111" y="3798872"/>
                  </a:lnTo>
                  <a:lnTo>
                    <a:pt x="2484702" y="3809191"/>
                  </a:lnTo>
                  <a:lnTo>
                    <a:pt x="2477029" y="3819775"/>
                  </a:lnTo>
                  <a:lnTo>
                    <a:pt x="2468827" y="3829830"/>
                  </a:lnTo>
                  <a:lnTo>
                    <a:pt x="2460625" y="3839885"/>
                  </a:lnTo>
                  <a:lnTo>
                    <a:pt x="2452423" y="3849940"/>
                  </a:lnTo>
                  <a:lnTo>
                    <a:pt x="2443427" y="3859730"/>
                  </a:lnTo>
                  <a:lnTo>
                    <a:pt x="2434431" y="3868991"/>
                  </a:lnTo>
                  <a:lnTo>
                    <a:pt x="2425171" y="3878517"/>
                  </a:lnTo>
                  <a:lnTo>
                    <a:pt x="2415646" y="3887513"/>
                  </a:lnTo>
                  <a:lnTo>
                    <a:pt x="2405856" y="3896510"/>
                  </a:lnTo>
                  <a:lnTo>
                    <a:pt x="2395802" y="3905241"/>
                  </a:lnTo>
                  <a:lnTo>
                    <a:pt x="2385219" y="3913973"/>
                  </a:lnTo>
                  <a:lnTo>
                    <a:pt x="2374635" y="3922176"/>
                  </a:lnTo>
                  <a:lnTo>
                    <a:pt x="2363787" y="3930114"/>
                  </a:lnTo>
                  <a:lnTo>
                    <a:pt x="2355321" y="3936200"/>
                  </a:lnTo>
                  <a:lnTo>
                    <a:pt x="2346854" y="3942285"/>
                  </a:lnTo>
                  <a:lnTo>
                    <a:pt x="2337858" y="3947577"/>
                  </a:lnTo>
                  <a:lnTo>
                    <a:pt x="2329392" y="3953134"/>
                  </a:lnTo>
                  <a:lnTo>
                    <a:pt x="2320661" y="3957897"/>
                  </a:lnTo>
                  <a:lnTo>
                    <a:pt x="2311929" y="3962660"/>
                  </a:lnTo>
                  <a:lnTo>
                    <a:pt x="2303198" y="3967423"/>
                  </a:lnTo>
                  <a:lnTo>
                    <a:pt x="2294467" y="3971656"/>
                  </a:lnTo>
                  <a:lnTo>
                    <a:pt x="2285735" y="3975625"/>
                  </a:lnTo>
                  <a:lnTo>
                    <a:pt x="2276739" y="3979330"/>
                  </a:lnTo>
                  <a:lnTo>
                    <a:pt x="2268008" y="3983034"/>
                  </a:lnTo>
                  <a:lnTo>
                    <a:pt x="2259013" y="3986209"/>
                  </a:lnTo>
                  <a:lnTo>
                    <a:pt x="2250281" y="3989384"/>
                  </a:lnTo>
                  <a:lnTo>
                    <a:pt x="2241285" y="3992030"/>
                  </a:lnTo>
                  <a:lnTo>
                    <a:pt x="2232554" y="3994941"/>
                  </a:lnTo>
                  <a:lnTo>
                    <a:pt x="2223823" y="3997322"/>
                  </a:lnTo>
                  <a:lnTo>
                    <a:pt x="2214563" y="3999704"/>
                  </a:lnTo>
                  <a:lnTo>
                    <a:pt x="2205831" y="4001556"/>
                  </a:lnTo>
                  <a:lnTo>
                    <a:pt x="2196835" y="4003673"/>
                  </a:lnTo>
                  <a:lnTo>
                    <a:pt x="2187839" y="4005260"/>
                  </a:lnTo>
                  <a:lnTo>
                    <a:pt x="2178844" y="4006583"/>
                  </a:lnTo>
                  <a:lnTo>
                    <a:pt x="2169848" y="4007906"/>
                  </a:lnTo>
                  <a:lnTo>
                    <a:pt x="2160587" y="4008965"/>
                  </a:lnTo>
                  <a:lnTo>
                    <a:pt x="2151856" y="4010023"/>
                  </a:lnTo>
                  <a:lnTo>
                    <a:pt x="2133600" y="4011346"/>
                  </a:lnTo>
                  <a:lnTo>
                    <a:pt x="2115344" y="4012140"/>
                  </a:lnTo>
                  <a:lnTo>
                    <a:pt x="2096823" y="4012405"/>
                  </a:lnTo>
                  <a:lnTo>
                    <a:pt x="2078567" y="4012140"/>
                  </a:lnTo>
                  <a:lnTo>
                    <a:pt x="2060310" y="4011082"/>
                  </a:lnTo>
                  <a:lnTo>
                    <a:pt x="2041790" y="4009759"/>
                  </a:lnTo>
                  <a:lnTo>
                    <a:pt x="2023269" y="4008171"/>
                  </a:lnTo>
                  <a:lnTo>
                    <a:pt x="2004748" y="4005790"/>
                  </a:lnTo>
                  <a:lnTo>
                    <a:pt x="1986227" y="4003408"/>
                  </a:lnTo>
                  <a:lnTo>
                    <a:pt x="1967706" y="4000498"/>
                  </a:lnTo>
                  <a:lnTo>
                    <a:pt x="1949185" y="3997322"/>
                  </a:lnTo>
                  <a:lnTo>
                    <a:pt x="1930135" y="3994147"/>
                  </a:lnTo>
                  <a:lnTo>
                    <a:pt x="1892829" y="3986738"/>
                  </a:lnTo>
                  <a:lnTo>
                    <a:pt x="1855523" y="3979065"/>
                  </a:lnTo>
                  <a:lnTo>
                    <a:pt x="1817687" y="3971127"/>
                  </a:lnTo>
                  <a:lnTo>
                    <a:pt x="1779852" y="3963189"/>
                  </a:lnTo>
                  <a:lnTo>
                    <a:pt x="1766358" y="3968481"/>
                  </a:lnTo>
                  <a:lnTo>
                    <a:pt x="1752600" y="3973773"/>
                  </a:lnTo>
                  <a:lnTo>
                    <a:pt x="1738577" y="3978800"/>
                  </a:lnTo>
                  <a:lnTo>
                    <a:pt x="1724819" y="3983563"/>
                  </a:lnTo>
                  <a:lnTo>
                    <a:pt x="1711060" y="3988061"/>
                  </a:lnTo>
                  <a:lnTo>
                    <a:pt x="1697037" y="3992560"/>
                  </a:lnTo>
                  <a:lnTo>
                    <a:pt x="1682750" y="3996793"/>
                  </a:lnTo>
                  <a:lnTo>
                    <a:pt x="1668463" y="4000762"/>
                  </a:lnTo>
                  <a:lnTo>
                    <a:pt x="1647031" y="4006319"/>
                  </a:lnTo>
                  <a:lnTo>
                    <a:pt x="1625600" y="4011611"/>
                  </a:lnTo>
                  <a:lnTo>
                    <a:pt x="1603904" y="4016374"/>
                  </a:lnTo>
                  <a:lnTo>
                    <a:pt x="1581944" y="4020607"/>
                  </a:lnTo>
                  <a:lnTo>
                    <a:pt x="1559983" y="4024576"/>
                  </a:lnTo>
                  <a:lnTo>
                    <a:pt x="1537758" y="4028016"/>
                  </a:lnTo>
                  <a:lnTo>
                    <a:pt x="1515269" y="4030927"/>
                  </a:lnTo>
                  <a:lnTo>
                    <a:pt x="1492779" y="4033573"/>
                  </a:lnTo>
                  <a:lnTo>
                    <a:pt x="1470290" y="4035425"/>
                  </a:lnTo>
                  <a:lnTo>
                    <a:pt x="1447535" y="4037013"/>
                  </a:lnTo>
                  <a:lnTo>
                    <a:pt x="1424517" y="4038071"/>
                  </a:lnTo>
                  <a:lnTo>
                    <a:pt x="1401763" y="4038336"/>
                  </a:lnTo>
                  <a:lnTo>
                    <a:pt x="1378744" y="4038600"/>
                  </a:lnTo>
                  <a:lnTo>
                    <a:pt x="1355460" y="4038071"/>
                  </a:lnTo>
                  <a:lnTo>
                    <a:pt x="1332442" y="4037013"/>
                  </a:lnTo>
                  <a:lnTo>
                    <a:pt x="1308894" y="4035425"/>
                  </a:lnTo>
                  <a:lnTo>
                    <a:pt x="1033727" y="4015051"/>
                  </a:lnTo>
                  <a:lnTo>
                    <a:pt x="1019969" y="4013728"/>
                  </a:lnTo>
                  <a:lnTo>
                    <a:pt x="1006475" y="4012669"/>
                  </a:lnTo>
                  <a:lnTo>
                    <a:pt x="992981" y="4011346"/>
                  </a:lnTo>
                  <a:lnTo>
                    <a:pt x="979488" y="4009494"/>
                  </a:lnTo>
                  <a:lnTo>
                    <a:pt x="953029" y="4005790"/>
                  </a:lnTo>
                  <a:lnTo>
                    <a:pt x="926306" y="4001556"/>
                  </a:lnTo>
                  <a:lnTo>
                    <a:pt x="900113" y="3996529"/>
                  </a:lnTo>
                  <a:lnTo>
                    <a:pt x="874184" y="3990972"/>
                  </a:lnTo>
                  <a:lnTo>
                    <a:pt x="848519" y="3984622"/>
                  </a:lnTo>
                  <a:lnTo>
                    <a:pt x="823119" y="3977742"/>
                  </a:lnTo>
                  <a:lnTo>
                    <a:pt x="797984" y="3970333"/>
                  </a:lnTo>
                  <a:lnTo>
                    <a:pt x="773113" y="3962131"/>
                  </a:lnTo>
                  <a:lnTo>
                    <a:pt x="748506" y="3953663"/>
                  </a:lnTo>
                  <a:lnTo>
                    <a:pt x="724165" y="3944402"/>
                  </a:lnTo>
                  <a:lnTo>
                    <a:pt x="700352" y="3934347"/>
                  </a:lnTo>
                  <a:lnTo>
                    <a:pt x="676540" y="3924293"/>
                  </a:lnTo>
                  <a:lnTo>
                    <a:pt x="653256" y="3913179"/>
                  </a:lnTo>
                  <a:lnTo>
                    <a:pt x="629973" y="3901537"/>
                  </a:lnTo>
                  <a:lnTo>
                    <a:pt x="607484" y="3889630"/>
                  </a:lnTo>
                  <a:lnTo>
                    <a:pt x="585259" y="3877194"/>
                  </a:lnTo>
                  <a:lnTo>
                    <a:pt x="563298" y="3864228"/>
                  </a:lnTo>
                  <a:lnTo>
                    <a:pt x="541602" y="3850469"/>
                  </a:lnTo>
                  <a:lnTo>
                    <a:pt x="520171" y="3836445"/>
                  </a:lnTo>
                  <a:lnTo>
                    <a:pt x="499269" y="3821892"/>
                  </a:lnTo>
                  <a:lnTo>
                    <a:pt x="478631" y="3806810"/>
                  </a:lnTo>
                  <a:lnTo>
                    <a:pt x="458788" y="3791463"/>
                  </a:lnTo>
                  <a:lnTo>
                    <a:pt x="438944" y="3775322"/>
                  </a:lnTo>
                  <a:lnTo>
                    <a:pt x="419629" y="3758917"/>
                  </a:lnTo>
                  <a:lnTo>
                    <a:pt x="400844" y="3741983"/>
                  </a:lnTo>
                  <a:lnTo>
                    <a:pt x="382323" y="3724519"/>
                  </a:lnTo>
                  <a:lnTo>
                    <a:pt x="364067" y="3706791"/>
                  </a:lnTo>
                  <a:lnTo>
                    <a:pt x="346604" y="3688533"/>
                  </a:lnTo>
                  <a:lnTo>
                    <a:pt x="329142" y="3670011"/>
                  </a:lnTo>
                  <a:lnTo>
                    <a:pt x="312473" y="3651225"/>
                  </a:lnTo>
                  <a:lnTo>
                    <a:pt x="296334" y="3631909"/>
                  </a:lnTo>
                  <a:lnTo>
                    <a:pt x="280459" y="3612064"/>
                  </a:lnTo>
                  <a:lnTo>
                    <a:pt x="265113" y="3591690"/>
                  </a:lnTo>
                  <a:lnTo>
                    <a:pt x="250031" y="3571315"/>
                  </a:lnTo>
                  <a:lnTo>
                    <a:pt x="235744" y="3550412"/>
                  </a:lnTo>
                  <a:lnTo>
                    <a:pt x="221721" y="3529244"/>
                  </a:lnTo>
                  <a:lnTo>
                    <a:pt x="208756" y="3507547"/>
                  </a:lnTo>
                  <a:lnTo>
                    <a:pt x="195527" y="3485849"/>
                  </a:lnTo>
                  <a:lnTo>
                    <a:pt x="183356" y="3463623"/>
                  </a:lnTo>
                  <a:lnTo>
                    <a:pt x="171450" y="3441132"/>
                  </a:lnTo>
                  <a:lnTo>
                    <a:pt x="160073" y="3418112"/>
                  </a:lnTo>
                  <a:lnTo>
                    <a:pt x="149490" y="3395091"/>
                  </a:lnTo>
                  <a:lnTo>
                    <a:pt x="139436" y="3371542"/>
                  </a:lnTo>
                  <a:lnTo>
                    <a:pt x="129646" y="3347992"/>
                  </a:lnTo>
                  <a:lnTo>
                    <a:pt x="120386" y="3323914"/>
                  </a:lnTo>
                  <a:lnTo>
                    <a:pt x="111919" y="3299570"/>
                  </a:lnTo>
                  <a:lnTo>
                    <a:pt x="104246" y="3275227"/>
                  </a:lnTo>
                  <a:lnTo>
                    <a:pt x="96838" y="3250619"/>
                  </a:lnTo>
                  <a:lnTo>
                    <a:pt x="89959" y="3225482"/>
                  </a:lnTo>
                  <a:lnTo>
                    <a:pt x="83873" y="3200345"/>
                  </a:lnTo>
                  <a:lnTo>
                    <a:pt x="78317" y="3174944"/>
                  </a:lnTo>
                  <a:lnTo>
                    <a:pt x="73290" y="3149542"/>
                  </a:lnTo>
                  <a:lnTo>
                    <a:pt x="69056" y="3123611"/>
                  </a:lnTo>
                  <a:lnTo>
                    <a:pt x="65352" y="3097416"/>
                  </a:lnTo>
                  <a:lnTo>
                    <a:pt x="62442" y="3071485"/>
                  </a:lnTo>
                  <a:lnTo>
                    <a:pt x="60061" y="3045025"/>
                  </a:lnTo>
                  <a:lnTo>
                    <a:pt x="58209" y="3018300"/>
                  </a:lnTo>
                  <a:lnTo>
                    <a:pt x="57415" y="2991840"/>
                  </a:lnTo>
                  <a:lnTo>
                    <a:pt x="56886" y="2965115"/>
                  </a:lnTo>
                  <a:lnTo>
                    <a:pt x="57415" y="2938126"/>
                  </a:lnTo>
                  <a:lnTo>
                    <a:pt x="57679" y="2924631"/>
                  </a:lnTo>
                  <a:lnTo>
                    <a:pt x="58209" y="2911137"/>
                  </a:lnTo>
                  <a:lnTo>
                    <a:pt x="59002" y="2897377"/>
                  </a:lnTo>
                  <a:lnTo>
                    <a:pt x="60061" y="2883883"/>
                  </a:lnTo>
                  <a:lnTo>
                    <a:pt x="180181" y="1276169"/>
                  </a:lnTo>
                  <a:lnTo>
                    <a:pt x="181240" y="1260558"/>
                  </a:lnTo>
                  <a:lnTo>
                    <a:pt x="182827" y="1245211"/>
                  </a:lnTo>
                  <a:lnTo>
                    <a:pt x="184415" y="1229599"/>
                  </a:lnTo>
                  <a:lnTo>
                    <a:pt x="186531" y="1214517"/>
                  </a:lnTo>
                  <a:lnTo>
                    <a:pt x="188648" y="1199170"/>
                  </a:lnTo>
                  <a:lnTo>
                    <a:pt x="191029" y="1184088"/>
                  </a:lnTo>
                  <a:lnTo>
                    <a:pt x="193675" y="1168741"/>
                  </a:lnTo>
                  <a:lnTo>
                    <a:pt x="196321" y="1153924"/>
                  </a:lnTo>
                  <a:lnTo>
                    <a:pt x="199231" y="1138841"/>
                  </a:lnTo>
                  <a:lnTo>
                    <a:pt x="202406" y="1124024"/>
                  </a:lnTo>
                  <a:lnTo>
                    <a:pt x="205846" y="1109471"/>
                  </a:lnTo>
                  <a:lnTo>
                    <a:pt x="209550" y="1094653"/>
                  </a:lnTo>
                  <a:lnTo>
                    <a:pt x="213254" y="1080100"/>
                  </a:lnTo>
                  <a:lnTo>
                    <a:pt x="217223" y="1065812"/>
                  </a:lnTo>
                  <a:lnTo>
                    <a:pt x="221456" y="1051259"/>
                  </a:lnTo>
                  <a:lnTo>
                    <a:pt x="225690" y="1036970"/>
                  </a:lnTo>
                  <a:lnTo>
                    <a:pt x="242094" y="1038029"/>
                  </a:lnTo>
                  <a:lnTo>
                    <a:pt x="258234" y="1038558"/>
                  </a:lnTo>
                  <a:lnTo>
                    <a:pt x="274638" y="1039352"/>
                  </a:lnTo>
                  <a:lnTo>
                    <a:pt x="291306" y="1039352"/>
                  </a:lnTo>
                  <a:lnTo>
                    <a:pt x="307446" y="1038822"/>
                  </a:lnTo>
                  <a:lnTo>
                    <a:pt x="324115" y="1038293"/>
                  </a:lnTo>
                  <a:lnTo>
                    <a:pt x="340519" y="1037499"/>
                  </a:lnTo>
                  <a:lnTo>
                    <a:pt x="357188" y="1036441"/>
                  </a:lnTo>
                  <a:lnTo>
                    <a:pt x="373592" y="1034853"/>
                  </a:lnTo>
                  <a:lnTo>
                    <a:pt x="390261" y="1033001"/>
                  </a:lnTo>
                  <a:lnTo>
                    <a:pt x="406929" y="1030884"/>
                  </a:lnTo>
                  <a:lnTo>
                    <a:pt x="423334" y="1028503"/>
                  </a:lnTo>
                  <a:lnTo>
                    <a:pt x="439738" y="1025592"/>
                  </a:lnTo>
                  <a:lnTo>
                    <a:pt x="456142" y="1022417"/>
                  </a:lnTo>
                  <a:lnTo>
                    <a:pt x="472546" y="1018977"/>
                  </a:lnTo>
                  <a:lnTo>
                    <a:pt x="488686" y="1015273"/>
                  </a:lnTo>
                  <a:lnTo>
                    <a:pt x="504825" y="1011039"/>
                  </a:lnTo>
                  <a:lnTo>
                    <a:pt x="520700" y="1006806"/>
                  </a:lnTo>
                  <a:lnTo>
                    <a:pt x="536840" y="1001778"/>
                  </a:lnTo>
                  <a:lnTo>
                    <a:pt x="552450" y="996751"/>
                  </a:lnTo>
                  <a:lnTo>
                    <a:pt x="568061" y="991194"/>
                  </a:lnTo>
                  <a:lnTo>
                    <a:pt x="583406" y="985638"/>
                  </a:lnTo>
                  <a:lnTo>
                    <a:pt x="599017" y="979552"/>
                  </a:lnTo>
                  <a:lnTo>
                    <a:pt x="613834" y="973201"/>
                  </a:lnTo>
                  <a:lnTo>
                    <a:pt x="628915" y="966322"/>
                  </a:lnTo>
                  <a:lnTo>
                    <a:pt x="643467" y="959442"/>
                  </a:lnTo>
                  <a:lnTo>
                    <a:pt x="658019" y="952033"/>
                  </a:lnTo>
                  <a:lnTo>
                    <a:pt x="672306" y="944360"/>
                  </a:lnTo>
                  <a:lnTo>
                    <a:pt x="686329" y="936422"/>
                  </a:lnTo>
                  <a:lnTo>
                    <a:pt x="700088" y="928219"/>
                  </a:lnTo>
                  <a:lnTo>
                    <a:pt x="713317" y="919223"/>
                  </a:lnTo>
                  <a:lnTo>
                    <a:pt x="726546" y="910491"/>
                  </a:lnTo>
                  <a:lnTo>
                    <a:pt x="739511" y="900965"/>
                  </a:lnTo>
                  <a:lnTo>
                    <a:pt x="751946" y="891704"/>
                  </a:lnTo>
                  <a:lnTo>
                    <a:pt x="764381" y="881650"/>
                  </a:lnTo>
                  <a:lnTo>
                    <a:pt x="776023" y="871330"/>
                  </a:lnTo>
                  <a:lnTo>
                    <a:pt x="787665" y="860746"/>
                  </a:lnTo>
                  <a:lnTo>
                    <a:pt x="798777" y="849898"/>
                  </a:lnTo>
                  <a:lnTo>
                    <a:pt x="809361" y="838520"/>
                  </a:lnTo>
                  <a:lnTo>
                    <a:pt x="819944" y="827142"/>
                  </a:lnTo>
                  <a:lnTo>
                    <a:pt x="829998" y="814970"/>
                  </a:lnTo>
                  <a:lnTo>
                    <a:pt x="839523" y="802799"/>
                  </a:lnTo>
                  <a:lnTo>
                    <a:pt x="848784" y="790098"/>
                  </a:lnTo>
                  <a:lnTo>
                    <a:pt x="857250" y="777397"/>
                  </a:lnTo>
                  <a:lnTo>
                    <a:pt x="865717" y="764167"/>
                  </a:lnTo>
                  <a:lnTo>
                    <a:pt x="873390" y="750937"/>
                  </a:lnTo>
                  <a:lnTo>
                    <a:pt x="880798" y="737178"/>
                  </a:lnTo>
                  <a:lnTo>
                    <a:pt x="887677" y="722889"/>
                  </a:lnTo>
                  <a:lnTo>
                    <a:pt x="893763" y="708336"/>
                  </a:lnTo>
                  <a:lnTo>
                    <a:pt x="899848" y="693783"/>
                  </a:lnTo>
                  <a:lnTo>
                    <a:pt x="904875" y="678701"/>
                  </a:lnTo>
                  <a:lnTo>
                    <a:pt x="909902" y="662825"/>
                  </a:lnTo>
                  <a:lnTo>
                    <a:pt x="913871" y="647213"/>
                  </a:lnTo>
                  <a:lnTo>
                    <a:pt x="917575" y="631073"/>
                  </a:lnTo>
                  <a:lnTo>
                    <a:pt x="920750" y="614668"/>
                  </a:lnTo>
                  <a:lnTo>
                    <a:pt x="922867" y="597998"/>
                  </a:lnTo>
                  <a:lnTo>
                    <a:pt x="924984" y="580799"/>
                  </a:lnTo>
                  <a:lnTo>
                    <a:pt x="926042" y="563600"/>
                  </a:lnTo>
                  <a:lnTo>
                    <a:pt x="926571" y="545871"/>
                  </a:lnTo>
                  <a:lnTo>
                    <a:pt x="926571" y="527878"/>
                  </a:lnTo>
                  <a:lnTo>
                    <a:pt x="926042" y="509621"/>
                  </a:lnTo>
                  <a:lnTo>
                    <a:pt x="924719" y="490570"/>
                  </a:lnTo>
                  <a:lnTo>
                    <a:pt x="922602" y="471783"/>
                  </a:lnTo>
                  <a:lnTo>
                    <a:pt x="920221" y="452467"/>
                  </a:lnTo>
                  <a:lnTo>
                    <a:pt x="917840" y="440296"/>
                  </a:lnTo>
                  <a:lnTo>
                    <a:pt x="915459" y="428653"/>
                  </a:lnTo>
                  <a:lnTo>
                    <a:pt x="912813" y="416746"/>
                  </a:lnTo>
                  <a:lnTo>
                    <a:pt x="909638" y="405104"/>
                  </a:lnTo>
                  <a:lnTo>
                    <a:pt x="906198" y="392932"/>
                  </a:lnTo>
                  <a:lnTo>
                    <a:pt x="902494" y="381290"/>
                  </a:lnTo>
                  <a:lnTo>
                    <a:pt x="898525" y="369912"/>
                  </a:lnTo>
                  <a:lnTo>
                    <a:pt x="894027" y="358269"/>
                  </a:lnTo>
                  <a:lnTo>
                    <a:pt x="889529" y="346892"/>
                  </a:lnTo>
                  <a:lnTo>
                    <a:pt x="884767" y="335514"/>
                  </a:lnTo>
                  <a:lnTo>
                    <a:pt x="879475" y="324401"/>
                  </a:lnTo>
                  <a:lnTo>
                    <a:pt x="873919" y="313287"/>
                  </a:lnTo>
                  <a:lnTo>
                    <a:pt x="868098" y="302439"/>
                  </a:lnTo>
                  <a:lnTo>
                    <a:pt x="862013" y="291590"/>
                  </a:lnTo>
                  <a:lnTo>
                    <a:pt x="855663" y="281006"/>
                  </a:lnTo>
                  <a:lnTo>
                    <a:pt x="848784" y="270687"/>
                  </a:lnTo>
                  <a:lnTo>
                    <a:pt x="841640" y="260632"/>
                  </a:lnTo>
                  <a:lnTo>
                    <a:pt x="834496" y="250577"/>
                  </a:lnTo>
                  <a:lnTo>
                    <a:pt x="826823" y="240522"/>
                  </a:lnTo>
                  <a:lnTo>
                    <a:pt x="818886" y="230997"/>
                  </a:lnTo>
                  <a:lnTo>
                    <a:pt x="810419" y="221735"/>
                  </a:lnTo>
                  <a:lnTo>
                    <a:pt x="801952" y="212210"/>
                  </a:lnTo>
                  <a:lnTo>
                    <a:pt x="793221" y="203478"/>
                  </a:lnTo>
                  <a:lnTo>
                    <a:pt x="783961" y="194746"/>
                  </a:lnTo>
                  <a:lnTo>
                    <a:pt x="774436" y="186279"/>
                  </a:lnTo>
                  <a:lnTo>
                    <a:pt x="764911" y="178341"/>
                  </a:lnTo>
                  <a:lnTo>
                    <a:pt x="754856" y="170403"/>
                  </a:lnTo>
                  <a:lnTo>
                    <a:pt x="744538" y="162994"/>
                  </a:lnTo>
                  <a:lnTo>
                    <a:pt x="733954" y="155321"/>
                  </a:lnTo>
                  <a:lnTo>
                    <a:pt x="723106" y="148706"/>
                  </a:lnTo>
                  <a:lnTo>
                    <a:pt x="711994" y="141826"/>
                  </a:lnTo>
                  <a:lnTo>
                    <a:pt x="700352" y="135476"/>
                  </a:lnTo>
                  <a:lnTo>
                    <a:pt x="684477" y="127008"/>
                  </a:lnTo>
                  <a:lnTo>
                    <a:pt x="668338" y="119070"/>
                  </a:lnTo>
                  <a:lnTo>
                    <a:pt x="652463" y="111926"/>
                  </a:lnTo>
                  <a:lnTo>
                    <a:pt x="636059" y="105576"/>
                  </a:lnTo>
                  <a:lnTo>
                    <a:pt x="619390" y="99490"/>
                  </a:lnTo>
                  <a:lnTo>
                    <a:pt x="603250" y="93933"/>
                  </a:lnTo>
                  <a:lnTo>
                    <a:pt x="586581" y="89435"/>
                  </a:lnTo>
                  <a:lnTo>
                    <a:pt x="570177" y="85466"/>
                  </a:lnTo>
                  <a:lnTo>
                    <a:pt x="553509" y="82026"/>
                  </a:lnTo>
                  <a:lnTo>
                    <a:pt x="537104" y="79380"/>
                  </a:lnTo>
                  <a:lnTo>
                    <a:pt x="520436" y="77528"/>
                  </a:lnTo>
                  <a:lnTo>
                    <a:pt x="503767" y="75941"/>
                  </a:lnTo>
                  <a:lnTo>
                    <a:pt x="487363" y="75147"/>
                  </a:lnTo>
                  <a:lnTo>
                    <a:pt x="470694" y="75147"/>
                  </a:lnTo>
                  <a:lnTo>
                    <a:pt x="454554" y="75676"/>
                  </a:lnTo>
                  <a:lnTo>
                    <a:pt x="438150" y="76999"/>
                  </a:lnTo>
                  <a:lnTo>
                    <a:pt x="422011" y="78851"/>
                  </a:lnTo>
                  <a:lnTo>
                    <a:pt x="405606" y="81497"/>
                  </a:lnTo>
                  <a:lnTo>
                    <a:pt x="389731" y="84672"/>
                  </a:lnTo>
                  <a:lnTo>
                    <a:pt x="373592" y="88641"/>
                  </a:lnTo>
                  <a:lnTo>
                    <a:pt x="357981" y="92875"/>
                  </a:lnTo>
                  <a:lnTo>
                    <a:pt x="342371" y="98432"/>
                  </a:lnTo>
                  <a:lnTo>
                    <a:pt x="326761" y="103988"/>
                  </a:lnTo>
                  <a:lnTo>
                    <a:pt x="319088" y="107163"/>
                  </a:lnTo>
                  <a:lnTo>
                    <a:pt x="311415" y="110603"/>
                  </a:lnTo>
                  <a:lnTo>
                    <a:pt x="304006" y="114043"/>
                  </a:lnTo>
                  <a:lnTo>
                    <a:pt x="296334" y="117747"/>
                  </a:lnTo>
                  <a:lnTo>
                    <a:pt x="288925" y="121716"/>
                  </a:lnTo>
                  <a:lnTo>
                    <a:pt x="281517" y="125685"/>
                  </a:lnTo>
                  <a:lnTo>
                    <a:pt x="274109" y="129654"/>
                  </a:lnTo>
                  <a:lnTo>
                    <a:pt x="266965" y="134153"/>
                  </a:lnTo>
                  <a:lnTo>
                    <a:pt x="259556" y="138651"/>
                  </a:lnTo>
                  <a:lnTo>
                    <a:pt x="252413" y="143414"/>
                  </a:lnTo>
                  <a:lnTo>
                    <a:pt x="245269" y="147912"/>
                  </a:lnTo>
                  <a:lnTo>
                    <a:pt x="238390" y="153204"/>
                  </a:lnTo>
                  <a:lnTo>
                    <a:pt x="231246" y="158231"/>
                  </a:lnTo>
                  <a:lnTo>
                    <a:pt x="224367" y="163788"/>
                  </a:lnTo>
                  <a:lnTo>
                    <a:pt x="217488" y="169080"/>
                  </a:lnTo>
                  <a:lnTo>
                    <a:pt x="210609" y="174901"/>
                  </a:lnTo>
                  <a:lnTo>
                    <a:pt x="203994" y="180458"/>
                  </a:lnTo>
                  <a:lnTo>
                    <a:pt x="197644" y="186808"/>
                  </a:lnTo>
                  <a:lnTo>
                    <a:pt x="189442" y="195011"/>
                  </a:lnTo>
                  <a:lnTo>
                    <a:pt x="182034" y="203478"/>
                  </a:lnTo>
                  <a:lnTo>
                    <a:pt x="174625" y="211945"/>
                  </a:lnTo>
                  <a:lnTo>
                    <a:pt x="167481" y="220942"/>
                  </a:lnTo>
                  <a:lnTo>
                    <a:pt x="161131" y="229674"/>
                  </a:lnTo>
                  <a:lnTo>
                    <a:pt x="154517" y="238935"/>
                  </a:lnTo>
                  <a:lnTo>
                    <a:pt x="148167" y="247931"/>
                  </a:lnTo>
                  <a:lnTo>
                    <a:pt x="142081" y="257457"/>
                  </a:lnTo>
                  <a:lnTo>
                    <a:pt x="136261" y="266718"/>
                  </a:lnTo>
                  <a:lnTo>
                    <a:pt x="130704" y="276508"/>
                  </a:lnTo>
                  <a:lnTo>
                    <a:pt x="125677" y="286033"/>
                  </a:lnTo>
                  <a:lnTo>
                    <a:pt x="120386" y="295824"/>
                  </a:lnTo>
                  <a:lnTo>
                    <a:pt x="115888" y="305614"/>
                  </a:lnTo>
                  <a:lnTo>
                    <a:pt x="111390" y="315669"/>
                  </a:lnTo>
                  <a:lnTo>
                    <a:pt x="107421" y="325724"/>
                  </a:lnTo>
                  <a:lnTo>
                    <a:pt x="103452" y="335514"/>
                  </a:lnTo>
                  <a:lnTo>
                    <a:pt x="99748" y="345833"/>
                  </a:lnTo>
                  <a:lnTo>
                    <a:pt x="96309" y="356153"/>
                  </a:lnTo>
                  <a:lnTo>
                    <a:pt x="93398" y="366472"/>
                  </a:lnTo>
                  <a:lnTo>
                    <a:pt x="90488" y="376791"/>
                  </a:lnTo>
                  <a:lnTo>
                    <a:pt x="87842" y="387111"/>
                  </a:lnTo>
                  <a:lnTo>
                    <a:pt x="85725" y="397695"/>
                  </a:lnTo>
                  <a:lnTo>
                    <a:pt x="83609" y="407750"/>
                  </a:lnTo>
                  <a:lnTo>
                    <a:pt x="82021" y="418334"/>
                  </a:lnTo>
                  <a:lnTo>
                    <a:pt x="80434" y="428918"/>
                  </a:lnTo>
                  <a:lnTo>
                    <a:pt x="79375" y="439502"/>
                  </a:lnTo>
                  <a:lnTo>
                    <a:pt x="78581" y="449821"/>
                  </a:lnTo>
                  <a:lnTo>
                    <a:pt x="78052" y="460405"/>
                  </a:lnTo>
                  <a:lnTo>
                    <a:pt x="77523" y="470989"/>
                  </a:lnTo>
                  <a:lnTo>
                    <a:pt x="77523" y="481573"/>
                  </a:lnTo>
                  <a:lnTo>
                    <a:pt x="78052" y="492157"/>
                  </a:lnTo>
                  <a:lnTo>
                    <a:pt x="78581" y="502477"/>
                  </a:lnTo>
                  <a:lnTo>
                    <a:pt x="79375" y="513061"/>
                  </a:lnTo>
                  <a:lnTo>
                    <a:pt x="80434" y="523116"/>
                  </a:lnTo>
                  <a:lnTo>
                    <a:pt x="82021" y="533435"/>
                  </a:lnTo>
                  <a:lnTo>
                    <a:pt x="83609" y="543755"/>
                  </a:lnTo>
                  <a:lnTo>
                    <a:pt x="85725" y="554074"/>
                  </a:lnTo>
                  <a:lnTo>
                    <a:pt x="87842" y="564393"/>
                  </a:lnTo>
                  <a:lnTo>
                    <a:pt x="90488" y="574448"/>
                  </a:lnTo>
                  <a:lnTo>
                    <a:pt x="93398" y="584238"/>
                  </a:lnTo>
                  <a:lnTo>
                    <a:pt x="96838" y="594293"/>
                  </a:lnTo>
                  <a:lnTo>
                    <a:pt x="100277" y="604348"/>
                  </a:lnTo>
                  <a:lnTo>
                    <a:pt x="103981" y="614138"/>
                  </a:lnTo>
                  <a:lnTo>
                    <a:pt x="108215" y="623664"/>
                  </a:lnTo>
                  <a:lnTo>
                    <a:pt x="112448" y="633190"/>
                  </a:lnTo>
                  <a:lnTo>
                    <a:pt x="117211" y="642715"/>
                  </a:lnTo>
                  <a:lnTo>
                    <a:pt x="122502" y="651976"/>
                  </a:lnTo>
                  <a:lnTo>
                    <a:pt x="127529" y="661237"/>
                  </a:lnTo>
                  <a:lnTo>
                    <a:pt x="133350" y="670234"/>
                  </a:lnTo>
                  <a:lnTo>
                    <a:pt x="139436" y="679230"/>
                  </a:lnTo>
                  <a:lnTo>
                    <a:pt x="145521" y="687962"/>
                  </a:lnTo>
                  <a:lnTo>
                    <a:pt x="152136" y="696694"/>
                  </a:lnTo>
                  <a:lnTo>
                    <a:pt x="159279" y="705161"/>
                  </a:lnTo>
                  <a:lnTo>
                    <a:pt x="166423" y="713364"/>
                  </a:lnTo>
                  <a:lnTo>
                    <a:pt x="173831" y="721566"/>
                  </a:lnTo>
                  <a:lnTo>
                    <a:pt x="181769" y="729769"/>
                  </a:lnTo>
                  <a:lnTo>
                    <a:pt x="189706" y="737442"/>
                  </a:lnTo>
                  <a:lnTo>
                    <a:pt x="198438" y="744851"/>
                  </a:lnTo>
                  <a:lnTo>
                    <a:pt x="207169" y="752260"/>
                  </a:lnTo>
                  <a:lnTo>
                    <a:pt x="216429" y="759669"/>
                  </a:lnTo>
                  <a:lnTo>
                    <a:pt x="225690" y="766548"/>
                  </a:lnTo>
                  <a:lnTo>
                    <a:pt x="235744" y="773428"/>
                  </a:lnTo>
                  <a:lnTo>
                    <a:pt x="245798" y="780043"/>
                  </a:lnTo>
                  <a:lnTo>
                    <a:pt x="256381" y="786129"/>
                  </a:lnTo>
                  <a:lnTo>
                    <a:pt x="263790" y="790627"/>
                  </a:lnTo>
                  <a:lnTo>
                    <a:pt x="271463" y="794861"/>
                  </a:lnTo>
                  <a:lnTo>
                    <a:pt x="278871" y="798565"/>
                  </a:lnTo>
                  <a:lnTo>
                    <a:pt x="286809" y="802269"/>
                  </a:lnTo>
                  <a:lnTo>
                    <a:pt x="294746" y="805445"/>
                  </a:lnTo>
                  <a:lnTo>
                    <a:pt x="302684" y="808620"/>
                  </a:lnTo>
                  <a:lnTo>
                    <a:pt x="310621" y="811266"/>
                  </a:lnTo>
                  <a:lnTo>
                    <a:pt x="318559" y="813912"/>
                  </a:lnTo>
                  <a:lnTo>
                    <a:pt x="326761" y="816558"/>
                  </a:lnTo>
                  <a:lnTo>
                    <a:pt x="334963" y="818410"/>
                  </a:lnTo>
                  <a:lnTo>
                    <a:pt x="343165" y="820527"/>
                  </a:lnTo>
                  <a:lnTo>
                    <a:pt x="351367" y="822114"/>
                  </a:lnTo>
                  <a:lnTo>
                    <a:pt x="359834" y="823967"/>
                  </a:lnTo>
                  <a:lnTo>
                    <a:pt x="368300" y="825025"/>
                  </a:lnTo>
                  <a:lnTo>
                    <a:pt x="376502" y="826083"/>
                  </a:lnTo>
                  <a:lnTo>
                    <a:pt x="384704" y="827406"/>
                  </a:lnTo>
                  <a:lnTo>
                    <a:pt x="393436" y="827936"/>
                  </a:lnTo>
                  <a:lnTo>
                    <a:pt x="401638" y="828465"/>
                  </a:lnTo>
                  <a:lnTo>
                    <a:pt x="410369" y="828729"/>
                  </a:lnTo>
                  <a:lnTo>
                    <a:pt x="418836" y="828994"/>
                  </a:lnTo>
                  <a:lnTo>
                    <a:pt x="435769" y="828994"/>
                  </a:lnTo>
                  <a:lnTo>
                    <a:pt x="452173" y="828200"/>
                  </a:lnTo>
                  <a:lnTo>
                    <a:pt x="469106" y="826877"/>
                  </a:lnTo>
                  <a:lnTo>
                    <a:pt x="485511" y="824760"/>
                  </a:lnTo>
                  <a:lnTo>
                    <a:pt x="501915" y="822114"/>
                  </a:lnTo>
                  <a:lnTo>
                    <a:pt x="517790" y="819468"/>
                  </a:lnTo>
                  <a:lnTo>
                    <a:pt x="529696" y="814970"/>
                  </a:lnTo>
                  <a:lnTo>
                    <a:pt x="541073" y="810472"/>
                  </a:lnTo>
                  <a:lnTo>
                    <a:pt x="552186" y="805709"/>
                  </a:lnTo>
                  <a:lnTo>
                    <a:pt x="563298" y="800417"/>
                  </a:lnTo>
                  <a:lnTo>
                    <a:pt x="574146" y="795125"/>
                  </a:lnTo>
                  <a:lnTo>
                    <a:pt x="584465" y="789039"/>
                  </a:lnTo>
                  <a:lnTo>
                    <a:pt x="594784" y="782689"/>
                  </a:lnTo>
                  <a:lnTo>
                    <a:pt x="604573" y="776603"/>
                  </a:lnTo>
                  <a:lnTo>
                    <a:pt x="614098" y="769724"/>
                  </a:lnTo>
                  <a:lnTo>
                    <a:pt x="623623" y="762579"/>
                  </a:lnTo>
                  <a:lnTo>
                    <a:pt x="632619" y="755170"/>
                  </a:lnTo>
                  <a:lnTo>
                    <a:pt x="641086" y="747497"/>
                  </a:lnTo>
                  <a:lnTo>
                    <a:pt x="649552" y="739294"/>
                  </a:lnTo>
                  <a:lnTo>
                    <a:pt x="657490" y="731092"/>
                  </a:lnTo>
                  <a:lnTo>
                    <a:pt x="665163" y="722625"/>
                  </a:lnTo>
                  <a:lnTo>
                    <a:pt x="672571" y="713628"/>
                  </a:lnTo>
                  <a:lnTo>
                    <a:pt x="679450" y="704896"/>
                  </a:lnTo>
                  <a:lnTo>
                    <a:pt x="686065" y="695371"/>
                  </a:lnTo>
                  <a:lnTo>
                    <a:pt x="692415" y="686110"/>
                  </a:lnTo>
                  <a:lnTo>
                    <a:pt x="697971" y="676055"/>
                  </a:lnTo>
                  <a:lnTo>
                    <a:pt x="703527" y="666000"/>
                  </a:lnTo>
                  <a:lnTo>
                    <a:pt x="708290" y="655945"/>
                  </a:lnTo>
                  <a:lnTo>
                    <a:pt x="712788" y="645361"/>
                  </a:lnTo>
                  <a:lnTo>
                    <a:pt x="716756" y="634777"/>
                  </a:lnTo>
                  <a:lnTo>
                    <a:pt x="720461" y="623929"/>
                  </a:lnTo>
                  <a:lnTo>
                    <a:pt x="723636" y="612815"/>
                  </a:lnTo>
                  <a:lnTo>
                    <a:pt x="726546" y="601702"/>
                  </a:lnTo>
                  <a:lnTo>
                    <a:pt x="728927" y="590324"/>
                  </a:lnTo>
                  <a:lnTo>
                    <a:pt x="730515" y="578682"/>
                  </a:lnTo>
                  <a:lnTo>
                    <a:pt x="732102" y="567039"/>
                  </a:lnTo>
                  <a:lnTo>
                    <a:pt x="732896" y="554868"/>
                  </a:lnTo>
                  <a:lnTo>
                    <a:pt x="733161" y="542961"/>
                  </a:lnTo>
                  <a:lnTo>
                    <a:pt x="732896" y="531054"/>
                  </a:lnTo>
                  <a:lnTo>
                    <a:pt x="732102" y="518882"/>
                  </a:lnTo>
                  <a:lnTo>
                    <a:pt x="730515" y="506975"/>
                  </a:lnTo>
                  <a:lnTo>
                    <a:pt x="728927" y="495068"/>
                  </a:lnTo>
                  <a:lnTo>
                    <a:pt x="726281" y="483161"/>
                  </a:lnTo>
                  <a:lnTo>
                    <a:pt x="723371" y="471519"/>
                  </a:lnTo>
                  <a:lnTo>
                    <a:pt x="719931" y="460141"/>
                  </a:lnTo>
                  <a:lnTo>
                    <a:pt x="716227" y="449027"/>
                  </a:lnTo>
                  <a:lnTo>
                    <a:pt x="711994" y="437914"/>
                  </a:lnTo>
                  <a:lnTo>
                    <a:pt x="707231" y="427066"/>
                  </a:lnTo>
                  <a:lnTo>
                    <a:pt x="701675" y="416482"/>
                  </a:lnTo>
                  <a:lnTo>
                    <a:pt x="696119" y="405898"/>
                  </a:lnTo>
                  <a:lnTo>
                    <a:pt x="690034" y="395843"/>
                  </a:lnTo>
                  <a:lnTo>
                    <a:pt x="683419" y="386053"/>
                  </a:lnTo>
                  <a:lnTo>
                    <a:pt x="676275" y="376527"/>
                  </a:lnTo>
                  <a:lnTo>
                    <a:pt x="669131" y="367266"/>
                  </a:lnTo>
                  <a:lnTo>
                    <a:pt x="661459" y="358534"/>
                  </a:lnTo>
                  <a:lnTo>
                    <a:pt x="653256" y="350067"/>
                  </a:lnTo>
                  <a:lnTo>
                    <a:pt x="644525" y="341864"/>
                  </a:lnTo>
                  <a:lnTo>
                    <a:pt x="636059" y="334191"/>
                  </a:lnTo>
                  <a:lnTo>
                    <a:pt x="626534" y="327047"/>
                  </a:lnTo>
                  <a:lnTo>
                    <a:pt x="617273" y="320167"/>
                  </a:lnTo>
                  <a:lnTo>
                    <a:pt x="607484" y="313817"/>
                  </a:lnTo>
                  <a:lnTo>
                    <a:pt x="597429" y="307995"/>
                  </a:lnTo>
                  <a:lnTo>
                    <a:pt x="586846" y="302703"/>
                  </a:lnTo>
                  <a:lnTo>
                    <a:pt x="576527" y="297940"/>
                  </a:lnTo>
                  <a:lnTo>
                    <a:pt x="565150" y="293442"/>
                  </a:lnTo>
                  <a:lnTo>
                    <a:pt x="554038" y="289738"/>
                  </a:lnTo>
                  <a:lnTo>
                    <a:pt x="542661" y="286563"/>
                  </a:lnTo>
                  <a:lnTo>
                    <a:pt x="531019" y="283917"/>
                  </a:lnTo>
                  <a:lnTo>
                    <a:pt x="519377" y="282064"/>
                  </a:lnTo>
                  <a:lnTo>
                    <a:pt x="506942" y="280477"/>
                  </a:lnTo>
                  <a:lnTo>
                    <a:pt x="495829" y="280741"/>
                  </a:lnTo>
                  <a:lnTo>
                    <a:pt x="484981" y="281271"/>
                  </a:lnTo>
                  <a:lnTo>
                    <a:pt x="474134" y="282594"/>
                  </a:lnTo>
                  <a:lnTo>
                    <a:pt x="463550" y="283917"/>
                  </a:lnTo>
                  <a:lnTo>
                    <a:pt x="452967" y="286033"/>
                  </a:lnTo>
                  <a:lnTo>
                    <a:pt x="442913" y="288415"/>
                  </a:lnTo>
                  <a:lnTo>
                    <a:pt x="432594" y="291325"/>
                  </a:lnTo>
                  <a:lnTo>
                    <a:pt x="422804" y="294765"/>
                  </a:lnTo>
                  <a:lnTo>
                    <a:pt x="413015" y="298470"/>
                  </a:lnTo>
                  <a:lnTo>
                    <a:pt x="403754" y="302703"/>
                  </a:lnTo>
                  <a:lnTo>
                    <a:pt x="394494" y="307466"/>
                  </a:lnTo>
                  <a:lnTo>
                    <a:pt x="385763" y="312229"/>
                  </a:lnTo>
                  <a:lnTo>
                    <a:pt x="377031" y="317521"/>
                  </a:lnTo>
                  <a:lnTo>
                    <a:pt x="369094" y="323342"/>
                  </a:lnTo>
                  <a:lnTo>
                    <a:pt x="361156" y="329693"/>
                  </a:lnTo>
                  <a:lnTo>
                    <a:pt x="353748" y="335778"/>
                  </a:lnTo>
                  <a:lnTo>
                    <a:pt x="346604" y="342658"/>
                  </a:lnTo>
                  <a:lnTo>
                    <a:pt x="339725" y="349802"/>
                  </a:lnTo>
                  <a:lnTo>
                    <a:pt x="333375" y="357740"/>
                  </a:lnTo>
                  <a:lnTo>
                    <a:pt x="327819" y="365414"/>
                  </a:lnTo>
                  <a:lnTo>
                    <a:pt x="322263" y="373616"/>
                  </a:lnTo>
                  <a:lnTo>
                    <a:pt x="317236" y="381819"/>
                  </a:lnTo>
                  <a:lnTo>
                    <a:pt x="312473" y="390815"/>
                  </a:lnTo>
                  <a:lnTo>
                    <a:pt x="308504" y="399547"/>
                  </a:lnTo>
                  <a:lnTo>
                    <a:pt x="305065" y="409073"/>
                  </a:lnTo>
                  <a:lnTo>
                    <a:pt x="302419" y="418334"/>
                  </a:lnTo>
                  <a:lnTo>
                    <a:pt x="299773" y="428389"/>
                  </a:lnTo>
                  <a:lnTo>
                    <a:pt x="297921" y="438443"/>
                  </a:lnTo>
                  <a:lnTo>
                    <a:pt x="296598" y="448763"/>
                  </a:lnTo>
                  <a:lnTo>
                    <a:pt x="296069" y="459347"/>
                  </a:lnTo>
                  <a:lnTo>
                    <a:pt x="296069" y="469931"/>
                  </a:lnTo>
                  <a:lnTo>
                    <a:pt x="296598" y="481044"/>
                  </a:lnTo>
                  <a:lnTo>
                    <a:pt x="297392" y="490834"/>
                  </a:lnTo>
                  <a:lnTo>
                    <a:pt x="299244" y="500889"/>
                  </a:lnTo>
                  <a:lnTo>
                    <a:pt x="301096" y="510679"/>
                  </a:lnTo>
                  <a:lnTo>
                    <a:pt x="303742" y="520470"/>
                  </a:lnTo>
                  <a:lnTo>
                    <a:pt x="307181" y="529995"/>
                  </a:lnTo>
                  <a:lnTo>
                    <a:pt x="310886" y="539256"/>
                  </a:lnTo>
                  <a:lnTo>
                    <a:pt x="315119" y="548253"/>
                  </a:lnTo>
                  <a:lnTo>
                    <a:pt x="320146" y="557249"/>
                  </a:lnTo>
                  <a:lnTo>
                    <a:pt x="322792" y="561483"/>
                  </a:lnTo>
                  <a:lnTo>
                    <a:pt x="325702" y="565716"/>
                  </a:lnTo>
                  <a:lnTo>
                    <a:pt x="328877" y="569685"/>
                  </a:lnTo>
                  <a:lnTo>
                    <a:pt x="332052" y="574184"/>
                  </a:lnTo>
                  <a:lnTo>
                    <a:pt x="335227" y="577888"/>
                  </a:lnTo>
                  <a:lnTo>
                    <a:pt x="338667" y="581857"/>
                  </a:lnTo>
                  <a:lnTo>
                    <a:pt x="342371" y="585561"/>
                  </a:lnTo>
                  <a:lnTo>
                    <a:pt x="346340" y="589266"/>
                  </a:lnTo>
                  <a:lnTo>
                    <a:pt x="350309" y="592706"/>
                  </a:lnTo>
                  <a:lnTo>
                    <a:pt x="354277" y="596145"/>
                  </a:lnTo>
                  <a:lnTo>
                    <a:pt x="358511" y="599585"/>
                  </a:lnTo>
                  <a:lnTo>
                    <a:pt x="363009" y="602496"/>
                  </a:lnTo>
                  <a:lnTo>
                    <a:pt x="367771" y="605671"/>
                  </a:lnTo>
                  <a:lnTo>
                    <a:pt x="372534" y="608582"/>
                  </a:lnTo>
                  <a:lnTo>
                    <a:pt x="377825" y="611492"/>
                  </a:lnTo>
                  <a:lnTo>
                    <a:pt x="382852" y="614403"/>
                  </a:lnTo>
                  <a:lnTo>
                    <a:pt x="387086" y="616255"/>
                  </a:lnTo>
                  <a:lnTo>
                    <a:pt x="391054" y="618372"/>
                  </a:lnTo>
                  <a:lnTo>
                    <a:pt x="395288" y="619960"/>
                  </a:lnTo>
                  <a:lnTo>
                    <a:pt x="399786" y="621547"/>
                  </a:lnTo>
                  <a:lnTo>
                    <a:pt x="404019" y="622870"/>
                  </a:lnTo>
                  <a:lnTo>
                    <a:pt x="408252" y="623929"/>
                  </a:lnTo>
                  <a:lnTo>
                    <a:pt x="416719" y="625781"/>
                  </a:lnTo>
                  <a:lnTo>
                    <a:pt x="425450" y="627104"/>
                  </a:lnTo>
                  <a:lnTo>
                    <a:pt x="433917" y="627368"/>
                  </a:lnTo>
                  <a:lnTo>
                    <a:pt x="442119" y="627368"/>
                  </a:lnTo>
                  <a:lnTo>
                    <a:pt x="450850" y="626575"/>
                  </a:lnTo>
                  <a:lnTo>
                    <a:pt x="459052" y="625516"/>
                  </a:lnTo>
                  <a:lnTo>
                    <a:pt x="466990" y="623399"/>
                  </a:lnTo>
                  <a:lnTo>
                    <a:pt x="474927" y="621018"/>
                  </a:lnTo>
                  <a:lnTo>
                    <a:pt x="483129" y="618107"/>
                  </a:lnTo>
                  <a:lnTo>
                    <a:pt x="490802" y="614668"/>
                  </a:lnTo>
                  <a:lnTo>
                    <a:pt x="498211" y="610698"/>
                  </a:lnTo>
                  <a:lnTo>
                    <a:pt x="505354" y="605936"/>
                  </a:lnTo>
                  <a:lnTo>
                    <a:pt x="512498" y="601173"/>
                  </a:lnTo>
                  <a:lnTo>
                    <a:pt x="519377" y="595881"/>
                  </a:lnTo>
                  <a:lnTo>
                    <a:pt x="525992" y="590060"/>
                  </a:lnTo>
                  <a:lnTo>
                    <a:pt x="532077" y="583974"/>
                  </a:lnTo>
                  <a:lnTo>
                    <a:pt x="537898" y="577359"/>
                  </a:lnTo>
                  <a:lnTo>
                    <a:pt x="543454" y="570744"/>
                  </a:lnTo>
                  <a:lnTo>
                    <a:pt x="548746" y="563864"/>
                  </a:lnTo>
                  <a:lnTo>
                    <a:pt x="553509" y="556455"/>
                  </a:lnTo>
                  <a:lnTo>
                    <a:pt x="558006" y="548517"/>
                  </a:lnTo>
                  <a:lnTo>
                    <a:pt x="562240" y="540579"/>
                  </a:lnTo>
                  <a:lnTo>
                    <a:pt x="565679" y="532641"/>
                  </a:lnTo>
                  <a:lnTo>
                    <a:pt x="568590" y="524174"/>
                  </a:lnTo>
                  <a:lnTo>
                    <a:pt x="571500" y="515442"/>
                  </a:lnTo>
                  <a:lnTo>
                    <a:pt x="573617" y="506975"/>
                  </a:lnTo>
                  <a:lnTo>
                    <a:pt x="575204" y="497979"/>
                  </a:lnTo>
                  <a:lnTo>
                    <a:pt x="576527" y="488982"/>
                  </a:lnTo>
                  <a:lnTo>
                    <a:pt x="577056" y="479721"/>
                  </a:lnTo>
                  <a:lnTo>
                    <a:pt x="580231" y="484749"/>
                  </a:lnTo>
                  <a:lnTo>
                    <a:pt x="582877" y="489776"/>
                  </a:lnTo>
                  <a:lnTo>
                    <a:pt x="585259" y="494803"/>
                  </a:lnTo>
                  <a:lnTo>
                    <a:pt x="587375" y="499831"/>
                  </a:lnTo>
                  <a:lnTo>
                    <a:pt x="588963" y="504858"/>
                  </a:lnTo>
                  <a:lnTo>
                    <a:pt x="590021" y="510150"/>
                  </a:lnTo>
                  <a:lnTo>
                    <a:pt x="591079" y="515442"/>
                  </a:lnTo>
                  <a:lnTo>
                    <a:pt x="591609" y="520734"/>
                  </a:lnTo>
                  <a:lnTo>
                    <a:pt x="591873" y="526026"/>
                  </a:lnTo>
                  <a:lnTo>
                    <a:pt x="591609" y="531583"/>
                  </a:lnTo>
                  <a:lnTo>
                    <a:pt x="591344" y="536875"/>
                  </a:lnTo>
                  <a:lnTo>
                    <a:pt x="590286" y="542432"/>
                  </a:lnTo>
                  <a:lnTo>
                    <a:pt x="589492" y="547724"/>
                  </a:lnTo>
                  <a:lnTo>
                    <a:pt x="588434" y="553545"/>
                  </a:lnTo>
                  <a:lnTo>
                    <a:pt x="586581" y="558837"/>
                  </a:lnTo>
                  <a:lnTo>
                    <a:pt x="584994" y="564393"/>
                  </a:lnTo>
                  <a:lnTo>
                    <a:pt x="583142" y="569685"/>
                  </a:lnTo>
                  <a:lnTo>
                    <a:pt x="581025" y="575242"/>
                  </a:lnTo>
                  <a:lnTo>
                    <a:pt x="578644" y="580534"/>
                  </a:lnTo>
                  <a:lnTo>
                    <a:pt x="575998" y="586091"/>
                  </a:lnTo>
                  <a:lnTo>
                    <a:pt x="570442" y="596675"/>
                  </a:lnTo>
                  <a:lnTo>
                    <a:pt x="564356" y="606994"/>
                  </a:lnTo>
                  <a:lnTo>
                    <a:pt x="557742" y="616784"/>
                  </a:lnTo>
                  <a:lnTo>
                    <a:pt x="550598" y="626839"/>
                  </a:lnTo>
                  <a:lnTo>
                    <a:pt x="543454" y="636100"/>
                  </a:lnTo>
                  <a:lnTo>
                    <a:pt x="536046" y="645097"/>
                  </a:lnTo>
                  <a:lnTo>
                    <a:pt x="531548" y="649330"/>
                  </a:lnTo>
                  <a:lnTo>
                    <a:pt x="526786" y="653564"/>
                  </a:lnTo>
                  <a:lnTo>
                    <a:pt x="521759" y="657268"/>
                  </a:lnTo>
                  <a:lnTo>
                    <a:pt x="516731" y="660973"/>
                  </a:lnTo>
                  <a:lnTo>
                    <a:pt x="511969" y="664412"/>
                  </a:lnTo>
                  <a:lnTo>
                    <a:pt x="506677" y="667058"/>
                  </a:lnTo>
                  <a:lnTo>
                    <a:pt x="501386" y="669969"/>
                  </a:lnTo>
                  <a:lnTo>
                    <a:pt x="496094" y="672880"/>
                  </a:lnTo>
                  <a:lnTo>
                    <a:pt x="490802" y="675261"/>
                  </a:lnTo>
                  <a:lnTo>
                    <a:pt x="485246" y="677378"/>
                  </a:lnTo>
                  <a:lnTo>
                    <a:pt x="479954" y="679230"/>
                  </a:lnTo>
                  <a:lnTo>
                    <a:pt x="474398" y="680818"/>
                  </a:lnTo>
                  <a:lnTo>
                    <a:pt x="468842" y="682670"/>
                  </a:lnTo>
                  <a:lnTo>
                    <a:pt x="463286" y="683728"/>
                  </a:lnTo>
                  <a:lnTo>
                    <a:pt x="457729" y="684787"/>
                  </a:lnTo>
                  <a:lnTo>
                    <a:pt x="451909" y="685845"/>
                  </a:lnTo>
                  <a:lnTo>
                    <a:pt x="445823" y="686374"/>
                  </a:lnTo>
                  <a:lnTo>
                    <a:pt x="440267" y="686639"/>
                  </a:lnTo>
                  <a:lnTo>
                    <a:pt x="434181" y="686903"/>
                  </a:lnTo>
                  <a:lnTo>
                    <a:pt x="428625" y="686903"/>
                  </a:lnTo>
                  <a:lnTo>
                    <a:pt x="422540" y="686639"/>
                  </a:lnTo>
                  <a:lnTo>
                    <a:pt x="416454" y="686110"/>
                  </a:lnTo>
                  <a:lnTo>
                    <a:pt x="410634" y="685316"/>
                  </a:lnTo>
                  <a:lnTo>
                    <a:pt x="404284" y="684522"/>
                  </a:lnTo>
                  <a:lnTo>
                    <a:pt x="398198" y="683464"/>
                  </a:lnTo>
                  <a:lnTo>
                    <a:pt x="392377" y="682405"/>
                  </a:lnTo>
                  <a:lnTo>
                    <a:pt x="386027" y="680553"/>
                  </a:lnTo>
                  <a:lnTo>
                    <a:pt x="379677" y="679230"/>
                  </a:lnTo>
                  <a:lnTo>
                    <a:pt x="373592" y="677113"/>
                  </a:lnTo>
                  <a:lnTo>
                    <a:pt x="367506" y="675261"/>
                  </a:lnTo>
                  <a:lnTo>
                    <a:pt x="361156" y="672880"/>
                  </a:lnTo>
                  <a:lnTo>
                    <a:pt x="354806" y="670498"/>
                  </a:lnTo>
                  <a:lnTo>
                    <a:pt x="348456" y="667323"/>
                  </a:lnTo>
                  <a:lnTo>
                    <a:pt x="342636" y="663883"/>
                  </a:lnTo>
                  <a:lnTo>
                    <a:pt x="336550" y="660708"/>
                  </a:lnTo>
                  <a:lnTo>
                    <a:pt x="330994" y="657004"/>
                  </a:lnTo>
                  <a:lnTo>
                    <a:pt x="325173" y="653035"/>
                  </a:lnTo>
                  <a:lnTo>
                    <a:pt x="319617" y="649330"/>
                  </a:lnTo>
                  <a:lnTo>
                    <a:pt x="314325" y="645097"/>
                  </a:lnTo>
                  <a:lnTo>
                    <a:pt x="309298" y="641128"/>
                  </a:lnTo>
                  <a:lnTo>
                    <a:pt x="304006" y="636894"/>
                  </a:lnTo>
                  <a:lnTo>
                    <a:pt x="299244" y="632396"/>
                  </a:lnTo>
                  <a:lnTo>
                    <a:pt x="294217" y="627633"/>
                  </a:lnTo>
                  <a:lnTo>
                    <a:pt x="289719" y="623135"/>
                  </a:lnTo>
                  <a:lnTo>
                    <a:pt x="285221" y="618372"/>
                  </a:lnTo>
                  <a:lnTo>
                    <a:pt x="280988" y="613345"/>
                  </a:lnTo>
                  <a:lnTo>
                    <a:pt x="277019" y="608317"/>
                  </a:lnTo>
                  <a:lnTo>
                    <a:pt x="272521" y="603290"/>
                  </a:lnTo>
                  <a:lnTo>
                    <a:pt x="268817" y="597998"/>
                  </a:lnTo>
                  <a:lnTo>
                    <a:pt x="265113" y="592706"/>
                  </a:lnTo>
                  <a:lnTo>
                    <a:pt x="261673" y="587149"/>
                  </a:lnTo>
                  <a:lnTo>
                    <a:pt x="258234" y="581857"/>
                  </a:lnTo>
                  <a:lnTo>
                    <a:pt x="255323" y="576036"/>
                  </a:lnTo>
                  <a:lnTo>
                    <a:pt x="252148" y="570479"/>
                  </a:lnTo>
                  <a:lnTo>
                    <a:pt x="249238" y="564658"/>
                  </a:lnTo>
                  <a:lnTo>
                    <a:pt x="246327" y="558837"/>
                  </a:lnTo>
                  <a:lnTo>
                    <a:pt x="241300" y="546930"/>
                  </a:lnTo>
                  <a:lnTo>
                    <a:pt x="237067" y="535023"/>
                  </a:lnTo>
                  <a:lnTo>
                    <a:pt x="233363" y="522851"/>
                  </a:lnTo>
                  <a:lnTo>
                    <a:pt x="230188" y="510415"/>
                  </a:lnTo>
                  <a:lnTo>
                    <a:pt x="227806" y="497979"/>
                  </a:lnTo>
                  <a:lnTo>
                    <a:pt x="225690" y="485542"/>
                  </a:lnTo>
                  <a:lnTo>
                    <a:pt x="224631" y="473106"/>
                  </a:lnTo>
                  <a:lnTo>
                    <a:pt x="224367" y="460141"/>
                  </a:lnTo>
                  <a:lnTo>
                    <a:pt x="224631" y="447440"/>
                  </a:lnTo>
                  <a:lnTo>
                    <a:pt x="224896" y="441354"/>
                  </a:lnTo>
                  <a:lnTo>
                    <a:pt x="225425" y="435004"/>
                  </a:lnTo>
                  <a:lnTo>
                    <a:pt x="226219" y="428918"/>
                  </a:lnTo>
                  <a:lnTo>
                    <a:pt x="227013" y="422832"/>
                  </a:lnTo>
                  <a:lnTo>
                    <a:pt x="228071" y="416482"/>
                  </a:lnTo>
                  <a:lnTo>
                    <a:pt x="229129" y="410396"/>
                  </a:lnTo>
                  <a:lnTo>
                    <a:pt x="230717" y="404045"/>
                  </a:lnTo>
                  <a:lnTo>
                    <a:pt x="232304" y="398224"/>
                  </a:lnTo>
                  <a:lnTo>
                    <a:pt x="234156" y="392138"/>
                  </a:lnTo>
                  <a:lnTo>
                    <a:pt x="236009" y="386053"/>
                  </a:lnTo>
                  <a:lnTo>
                    <a:pt x="238125" y="380496"/>
                  </a:lnTo>
                  <a:lnTo>
                    <a:pt x="240242" y="374675"/>
                  </a:lnTo>
                  <a:lnTo>
                    <a:pt x="242888" y="368853"/>
                  </a:lnTo>
                  <a:lnTo>
                    <a:pt x="245534" y="363297"/>
                  </a:lnTo>
                  <a:lnTo>
                    <a:pt x="248444" y="357740"/>
                  </a:lnTo>
                  <a:lnTo>
                    <a:pt x="251090" y="352184"/>
                  </a:lnTo>
                  <a:lnTo>
                    <a:pt x="254265" y="346892"/>
                  </a:lnTo>
                  <a:lnTo>
                    <a:pt x="257704" y="341335"/>
                  </a:lnTo>
                  <a:lnTo>
                    <a:pt x="261144" y="335778"/>
                  </a:lnTo>
                  <a:lnTo>
                    <a:pt x="264848" y="330751"/>
                  </a:lnTo>
                  <a:lnTo>
                    <a:pt x="268817" y="325988"/>
                  </a:lnTo>
                  <a:lnTo>
                    <a:pt x="272786" y="320696"/>
                  </a:lnTo>
                  <a:lnTo>
                    <a:pt x="282311" y="310112"/>
                  </a:lnTo>
                  <a:lnTo>
                    <a:pt x="292365" y="300322"/>
                  </a:lnTo>
                  <a:lnTo>
                    <a:pt x="302419" y="290796"/>
                  </a:lnTo>
                  <a:lnTo>
                    <a:pt x="313002" y="282064"/>
                  </a:lnTo>
                  <a:lnTo>
                    <a:pt x="324115" y="273333"/>
                  </a:lnTo>
                  <a:lnTo>
                    <a:pt x="335227" y="265659"/>
                  </a:lnTo>
                  <a:lnTo>
                    <a:pt x="346869" y="258250"/>
                  </a:lnTo>
                  <a:lnTo>
                    <a:pt x="358511" y="251635"/>
                  </a:lnTo>
                  <a:lnTo>
                    <a:pt x="370681" y="245550"/>
                  </a:lnTo>
                  <a:lnTo>
                    <a:pt x="382852" y="239993"/>
                  </a:lnTo>
                  <a:lnTo>
                    <a:pt x="395288" y="235230"/>
                  </a:lnTo>
                  <a:lnTo>
                    <a:pt x="407988" y="230732"/>
                  </a:lnTo>
                  <a:lnTo>
                    <a:pt x="421217" y="227028"/>
                  </a:lnTo>
                  <a:lnTo>
                    <a:pt x="433917" y="223852"/>
                  </a:lnTo>
                  <a:lnTo>
                    <a:pt x="447146" y="221471"/>
                  </a:lnTo>
                  <a:lnTo>
                    <a:pt x="460111" y="219619"/>
                  </a:lnTo>
                  <a:lnTo>
                    <a:pt x="473604" y="218296"/>
                  </a:lnTo>
                  <a:lnTo>
                    <a:pt x="487098" y="217766"/>
                  </a:lnTo>
                  <a:lnTo>
                    <a:pt x="500327" y="217766"/>
                  </a:lnTo>
                  <a:lnTo>
                    <a:pt x="513821" y="218296"/>
                  </a:lnTo>
                  <a:lnTo>
                    <a:pt x="527315" y="219619"/>
                  </a:lnTo>
                  <a:lnTo>
                    <a:pt x="540809" y="221735"/>
                  </a:lnTo>
                  <a:lnTo>
                    <a:pt x="554038" y="224381"/>
                  </a:lnTo>
                  <a:lnTo>
                    <a:pt x="567267" y="227292"/>
                  </a:lnTo>
                  <a:lnTo>
                    <a:pt x="580761" y="231526"/>
                  </a:lnTo>
                  <a:lnTo>
                    <a:pt x="593461" y="236024"/>
                  </a:lnTo>
                  <a:lnTo>
                    <a:pt x="600075" y="238405"/>
                  </a:lnTo>
                  <a:lnTo>
                    <a:pt x="606690" y="241316"/>
                  </a:lnTo>
                  <a:lnTo>
                    <a:pt x="613040" y="244227"/>
                  </a:lnTo>
                  <a:lnTo>
                    <a:pt x="619390" y="247402"/>
                  </a:lnTo>
                  <a:lnTo>
                    <a:pt x="625740" y="250577"/>
                  </a:lnTo>
                  <a:lnTo>
                    <a:pt x="632090" y="254281"/>
                  </a:lnTo>
                  <a:lnTo>
                    <a:pt x="638440" y="257721"/>
                  </a:lnTo>
                  <a:lnTo>
                    <a:pt x="644261" y="261426"/>
                  </a:lnTo>
                  <a:lnTo>
                    <a:pt x="650611" y="265395"/>
                  </a:lnTo>
                  <a:lnTo>
                    <a:pt x="656696" y="269628"/>
                  </a:lnTo>
                  <a:lnTo>
                    <a:pt x="662517" y="273862"/>
                  </a:lnTo>
                  <a:lnTo>
                    <a:pt x="668602" y="278625"/>
                  </a:lnTo>
                  <a:lnTo>
                    <a:pt x="677069" y="284710"/>
                  </a:lnTo>
                  <a:lnTo>
                    <a:pt x="685271" y="291590"/>
                  </a:lnTo>
                  <a:lnTo>
                    <a:pt x="693209" y="298470"/>
                  </a:lnTo>
                  <a:lnTo>
                    <a:pt x="700617" y="305349"/>
                  </a:lnTo>
                  <a:lnTo>
                    <a:pt x="708025" y="312758"/>
                  </a:lnTo>
                  <a:lnTo>
                    <a:pt x="714904" y="320167"/>
                  </a:lnTo>
                  <a:lnTo>
                    <a:pt x="721784" y="327576"/>
                  </a:lnTo>
                  <a:lnTo>
                    <a:pt x="727869" y="335249"/>
                  </a:lnTo>
                  <a:lnTo>
                    <a:pt x="733954" y="342923"/>
                  </a:lnTo>
                  <a:lnTo>
                    <a:pt x="740040" y="351125"/>
                  </a:lnTo>
                  <a:lnTo>
                    <a:pt x="745331" y="359328"/>
                  </a:lnTo>
                  <a:lnTo>
                    <a:pt x="750623" y="367530"/>
                  </a:lnTo>
                  <a:lnTo>
                    <a:pt x="755650" y="375998"/>
                  </a:lnTo>
                  <a:lnTo>
                    <a:pt x="760148" y="384465"/>
                  </a:lnTo>
                  <a:lnTo>
                    <a:pt x="764646" y="392932"/>
                  </a:lnTo>
                  <a:lnTo>
                    <a:pt x="768879" y="401664"/>
                  </a:lnTo>
                  <a:lnTo>
                    <a:pt x="772584" y="410396"/>
                  </a:lnTo>
                  <a:lnTo>
                    <a:pt x="776288" y="419392"/>
                  </a:lnTo>
                  <a:lnTo>
                    <a:pt x="779463" y="428389"/>
                  </a:lnTo>
                  <a:lnTo>
                    <a:pt x="782373" y="437650"/>
                  </a:lnTo>
                  <a:lnTo>
                    <a:pt x="785019" y="446646"/>
                  </a:lnTo>
                  <a:lnTo>
                    <a:pt x="787400" y="455907"/>
                  </a:lnTo>
                  <a:lnTo>
                    <a:pt x="789781" y="464904"/>
                  </a:lnTo>
                  <a:lnTo>
                    <a:pt x="791634" y="474429"/>
                  </a:lnTo>
                  <a:lnTo>
                    <a:pt x="793221" y="483955"/>
                  </a:lnTo>
                  <a:lnTo>
                    <a:pt x="794544" y="492951"/>
                  </a:lnTo>
                  <a:lnTo>
                    <a:pt x="795602" y="502741"/>
                  </a:lnTo>
                  <a:lnTo>
                    <a:pt x="796396" y="512002"/>
                  </a:lnTo>
                  <a:lnTo>
                    <a:pt x="797190" y="521528"/>
                  </a:lnTo>
                  <a:lnTo>
                    <a:pt x="797454" y="531054"/>
                  </a:lnTo>
                  <a:lnTo>
                    <a:pt x="797454" y="540315"/>
                  </a:lnTo>
                  <a:lnTo>
                    <a:pt x="797190" y="550105"/>
                  </a:lnTo>
                  <a:lnTo>
                    <a:pt x="796396" y="559366"/>
                  </a:lnTo>
                  <a:lnTo>
                    <a:pt x="795602" y="568892"/>
                  </a:lnTo>
                  <a:lnTo>
                    <a:pt x="794809" y="578682"/>
                  </a:lnTo>
                  <a:lnTo>
                    <a:pt x="793486" y="587943"/>
                  </a:lnTo>
                  <a:lnTo>
                    <a:pt x="791898" y="597468"/>
                  </a:lnTo>
                  <a:lnTo>
                    <a:pt x="790311" y="606994"/>
                  </a:lnTo>
                  <a:lnTo>
                    <a:pt x="787929" y="616255"/>
                  </a:lnTo>
                  <a:lnTo>
                    <a:pt x="785548" y="625516"/>
                  </a:lnTo>
                  <a:lnTo>
                    <a:pt x="783167" y="634777"/>
                  </a:lnTo>
                  <a:lnTo>
                    <a:pt x="780521" y="644038"/>
                  </a:lnTo>
                  <a:lnTo>
                    <a:pt x="777346" y="653035"/>
                  </a:lnTo>
                  <a:lnTo>
                    <a:pt x="773906" y="662296"/>
                  </a:lnTo>
                  <a:lnTo>
                    <a:pt x="770467" y="671027"/>
                  </a:lnTo>
                  <a:lnTo>
                    <a:pt x="766763" y="680024"/>
                  </a:lnTo>
                  <a:lnTo>
                    <a:pt x="762794" y="688756"/>
                  </a:lnTo>
                  <a:lnTo>
                    <a:pt x="758561" y="697752"/>
                  </a:lnTo>
                  <a:lnTo>
                    <a:pt x="754063" y="706219"/>
                  </a:lnTo>
                  <a:lnTo>
                    <a:pt x="749036" y="714951"/>
                  </a:lnTo>
                  <a:lnTo>
                    <a:pt x="744273" y="723154"/>
                  </a:lnTo>
                  <a:lnTo>
                    <a:pt x="738717" y="731356"/>
                  </a:lnTo>
                  <a:lnTo>
                    <a:pt x="733425" y="739294"/>
                  </a:lnTo>
                  <a:lnTo>
                    <a:pt x="727604" y="747497"/>
                  </a:lnTo>
                  <a:lnTo>
                    <a:pt x="721784" y="755435"/>
                  </a:lnTo>
                  <a:lnTo>
                    <a:pt x="715698" y="763108"/>
                  </a:lnTo>
                  <a:lnTo>
                    <a:pt x="709084" y="770782"/>
                  </a:lnTo>
                  <a:lnTo>
                    <a:pt x="702469" y="777926"/>
                  </a:lnTo>
                  <a:lnTo>
                    <a:pt x="695854" y="785335"/>
                  </a:lnTo>
                  <a:lnTo>
                    <a:pt x="688711" y="792479"/>
                  </a:lnTo>
                  <a:lnTo>
                    <a:pt x="681567" y="799359"/>
                  </a:lnTo>
                  <a:lnTo>
                    <a:pt x="673629" y="805974"/>
                  </a:lnTo>
                  <a:lnTo>
                    <a:pt x="665956" y="812589"/>
                  </a:lnTo>
                  <a:lnTo>
                    <a:pt x="658019" y="818675"/>
                  </a:lnTo>
                  <a:lnTo>
                    <a:pt x="645584" y="827671"/>
                  </a:lnTo>
                  <a:lnTo>
                    <a:pt x="632884" y="835874"/>
                  </a:lnTo>
                  <a:lnTo>
                    <a:pt x="620448" y="843547"/>
                  </a:lnTo>
                  <a:lnTo>
                    <a:pt x="607484" y="850691"/>
                  </a:lnTo>
                  <a:lnTo>
                    <a:pt x="594784" y="857306"/>
                  </a:lnTo>
                  <a:lnTo>
                    <a:pt x="581819" y="863392"/>
                  </a:lnTo>
                  <a:lnTo>
                    <a:pt x="568590" y="868949"/>
                  </a:lnTo>
                  <a:lnTo>
                    <a:pt x="555625" y="874241"/>
                  </a:lnTo>
                  <a:lnTo>
                    <a:pt x="542396" y="878474"/>
                  </a:lnTo>
                  <a:lnTo>
                    <a:pt x="529167" y="882443"/>
                  </a:lnTo>
                  <a:lnTo>
                    <a:pt x="515938" y="886148"/>
                  </a:lnTo>
                  <a:lnTo>
                    <a:pt x="502444" y="889058"/>
                  </a:lnTo>
                  <a:lnTo>
                    <a:pt x="488950" y="891704"/>
                  </a:lnTo>
                  <a:lnTo>
                    <a:pt x="475721" y="893557"/>
                  </a:lnTo>
                  <a:lnTo>
                    <a:pt x="462227" y="895409"/>
                  </a:lnTo>
                  <a:lnTo>
                    <a:pt x="448469" y="896203"/>
                  </a:lnTo>
                  <a:lnTo>
                    <a:pt x="434711" y="896996"/>
                  </a:lnTo>
                  <a:lnTo>
                    <a:pt x="421481" y="896996"/>
                  </a:lnTo>
                  <a:lnTo>
                    <a:pt x="407723" y="896732"/>
                  </a:lnTo>
                  <a:lnTo>
                    <a:pt x="393965" y="895938"/>
                  </a:lnTo>
                  <a:lnTo>
                    <a:pt x="380206" y="894615"/>
                  </a:lnTo>
                  <a:lnTo>
                    <a:pt x="366448" y="893027"/>
                  </a:lnTo>
                  <a:lnTo>
                    <a:pt x="352954" y="890911"/>
                  </a:lnTo>
                  <a:lnTo>
                    <a:pt x="338931" y="888529"/>
                  </a:lnTo>
                  <a:lnTo>
                    <a:pt x="325173" y="885354"/>
                  </a:lnTo>
                  <a:lnTo>
                    <a:pt x="311415" y="882179"/>
                  </a:lnTo>
                  <a:lnTo>
                    <a:pt x="297656" y="878210"/>
                  </a:lnTo>
                  <a:lnTo>
                    <a:pt x="284163" y="873976"/>
                  </a:lnTo>
                  <a:lnTo>
                    <a:pt x="270404" y="869213"/>
                  </a:lnTo>
                  <a:lnTo>
                    <a:pt x="256646" y="864451"/>
                  </a:lnTo>
                  <a:lnTo>
                    <a:pt x="242888" y="859159"/>
                  </a:lnTo>
                  <a:lnTo>
                    <a:pt x="229129" y="853073"/>
                  </a:lnTo>
                  <a:lnTo>
                    <a:pt x="220398" y="848310"/>
                  </a:lnTo>
                  <a:lnTo>
                    <a:pt x="211402" y="843018"/>
                  </a:lnTo>
                  <a:lnTo>
                    <a:pt x="202936" y="837990"/>
                  </a:lnTo>
                  <a:lnTo>
                    <a:pt x="194734" y="832434"/>
                  </a:lnTo>
                  <a:lnTo>
                    <a:pt x="186531" y="826877"/>
                  </a:lnTo>
                  <a:lnTo>
                    <a:pt x="178065" y="820791"/>
                  </a:lnTo>
                  <a:lnTo>
                    <a:pt x="170392" y="814706"/>
                  </a:lnTo>
                  <a:lnTo>
                    <a:pt x="162454" y="808884"/>
                  </a:lnTo>
                  <a:lnTo>
                    <a:pt x="155046" y="802534"/>
                  </a:lnTo>
                  <a:lnTo>
                    <a:pt x="147638" y="795919"/>
                  </a:lnTo>
                  <a:lnTo>
                    <a:pt x="140229" y="789304"/>
                  </a:lnTo>
                  <a:lnTo>
                    <a:pt x="133350" y="782689"/>
                  </a:lnTo>
                  <a:lnTo>
                    <a:pt x="126206" y="775545"/>
                  </a:lnTo>
                  <a:lnTo>
                    <a:pt x="119592" y="768930"/>
                  </a:lnTo>
                  <a:lnTo>
                    <a:pt x="112977" y="761785"/>
                  </a:lnTo>
                  <a:lnTo>
                    <a:pt x="106363" y="754377"/>
                  </a:lnTo>
                  <a:lnTo>
                    <a:pt x="100277" y="746703"/>
                  </a:lnTo>
                  <a:lnTo>
                    <a:pt x="94192" y="739294"/>
                  </a:lnTo>
                  <a:lnTo>
                    <a:pt x="88371" y="731621"/>
                  </a:lnTo>
                  <a:lnTo>
                    <a:pt x="82815" y="723683"/>
                  </a:lnTo>
                  <a:lnTo>
                    <a:pt x="76994" y="716010"/>
                  </a:lnTo>
                  <a:lnTo>
                    <a:pt x="71967" y="708072"/>
                  </a:lnTo>
                  <a:lnTo>
                    <a:pt x="66675" y="699604"/>
                  </a:lnTo>
                  <a:lnTo>
                    <a:pt x="61648" y="691402"/>
                  </a:lnTo>
                  <a:lnTo>
                    <a:pt x="57150" y="683199"/>
                  </a:lnTo>
                  <a:lnTo>
                    <a:pt x="52123" y="674732"/>
                  </a:lnTo>
                  <a:lnTo>
                    <a:pt x="47890" y="666265"/>
                  </a:lnTo>
                  <a:lnTo>
                    <a:pt x="43656" y="657797"/>
                  </a:lnTo>
                  <a:lnTo>
                    <a:pt x="39688" y="648801"/>
                  </a:lnTo>
                  <a:lnTo>
                    <a:pt x="35984" y="640334"/>
                  </a:lnTo>
                  <a:lnTo>
                    <a:pt x="32279" y="631337"/>
                  </a:lnTo>
                  <a:lnTo>
                    <a:pt x="28840" y="622341"/>
                  </a:lnTo>
                  <a:lnTo>
                    <a:pt x="25400" y="613345"/>
                  </a:lnTo>
                  <a:lnTo>
                    <a:pt x="22225" y="604348"/>
                  </a:lnTo>
                  <a:lnTo>
                    <a:pt x="19315" y="595087"/>
                  </a:lnTo>
                  <a:lnTo>
                    <a:pt x="16934" y="586091"/>
                  </a:lnTo>
                  <a:lnTo>
                    <a:pt x="14288" y="576830"/>
                  </a:lnTo>
                  <a:lnTo>
                    <a:pt x="11906" y="567569"/>
                  </a:lnTo>
                  <a:lnTo>
                    <a:pt x="10054" y="558043"/>
                  </a:lnTo>
                  <a:lnTo>
                    <a:pt x="7938" y="548517"/>
                  </a:lnTo>
                  <a:lnTo>
                    <a:pt x="6350" y="539256"/>
                  </a:lnTo>
                  <a:lnTo>
                    <a:pt x="4763" y="529731"/>
                  </a:lnTo>
                  <a:lnTo>
                    <a:pt x="3440" y="520470"/>
                  </a:lnTo>
                  <a:lnTo>
                    <a:pt x="2381" y="510944"/>
                  </a:lnTo>
                  <a:lnTo>
                    <a:pt x="1323" y="501154"/>
                  </a:lnTo>
                  <a:lnTo>
                    <a:pt x="794" y="491893"/>
                  </a:lnTo>
                  <a:lnTo>
                    <a:pt x="265" y="482103"/>
                  </a:lnTo>
                  <a:lnTo>
                    <a:pt x="0" y="472312"/>
                  </a:lnTo>
                  <a:lnTo>
                    <a:pt x="0" y="462787"/>
                  </a:lnTo>
                  <a:lnTo>
                    <a:pt x="0" y="453261"/>
                  </a:lnTo>
                  <a:lnTo>
                    <a:pt x="529" y="443471"/>
                  </a:lnTo>
                  <a:lnTo>
                    <a:pt x="1059" y="433945"/>
                  </a:lnTo>
                  <a:lnTo>
                    <a:pt x="1588" y="424155"/>
                  </a:lnTo>
                  <a:lnTo>
                    <a:pt x="2911" y="414629"/>
                  </a:lnTo>
                  <a:lnTo>
                    <a:pt x="3969" y="405104"/>
                  </a:lnTo>
                  <a:lnTo>
                    <a:pt x="5292" y="395314"/>
                  </a:lnTo>
                  <a:lnTo>
                    <a:pt x="7144" y="385523"/>
                  </a:lnTo>
                  <a:lnTo>
                    <a:pt x="8731" y="376262"/>
                  </a:lnTo>
                  <a:lnTo>
                    <a:pt x="10848" y="366472"/>
                  </a:lnTo>
                  <a:lnTo>
                    <a:pt x="13229" y="356946"/>
                  </a:lnTo>
                  <a:lnTo>
                    <a:pt x="15611" y="347685"/>
                  </a:lnTo>
                  <a:lnTo>
                    <a:pt x="18521" y="338160"/>
                  </a:lnTo>
                  <a:lnTo>
                    <a:pt x="21431" y="328370"/>
                  </a:lnTo>
                  <a:lnTo>
                    <a:pt x="24606" y="319373"/>
                  </a:lnTo>
                  <a:lnTo>
                    <a:pt x="28046" y="309848"/>
                  </a:lnTo>
                  <a:lnTo>
                    <a:pt x="31750" y="300851"/>
                  </a:lnTo>
                  <a:lnTo>
                    <a:pt x="35454" y="291590"/>
                  </a:lnTo>
                  <a:lnTo>
                    <a:pt x="39423" y="282858"/>
                  </a:lnTo>
                  <a:lnTo>
                    <a:pt x="43392" y="273862"/>
                  </a:lnTo>
                  <a:lnTo>
                    <a:pt x="47625" y="265130"/>
                  </a:lnTo>
                  <a:lnTo>
                    <a:pt x="51859" y="256398"/>
                  </a:lnTo>
                  <a:lnTo>
                    <a:pt x="56621" y="247931"/>
                  </a:lnTo>
                  <a:lnTo>
                    <a:pt x="61384" y="239728"/>
                  </a:lnTo>
                  <a:lnTo>
                    <a:pt x="66146" y="231526"/>
                  </a:lnTo>
                  <a:lnTo>
                    <a:pt x="71438" y="223058"/>
                  </a:lnTo>
                  <a:lnTo>
                    <a:pt x="76729" y="215120"/>
                  </a:lnTo>
                  <a:lnTo>
                    <a:pt x="82021" y="207447"/>
                  </a:lnTo>
                  <a:lnTo>
                    <a:pt x="87577" y="199774"/>
                  </a:lnTo>
                  <a:lnTo>
                    <a:pt x="93398" y="192100"/>
                  </a:lnTo>
                  <a:lnTo>
                    <a:pt x="98954" y="184691"/>
                  </a:lnTo>
                  <a:lnTo>
                    <a:pt x="105040" y="177018"/>
                  </a:lnTo>
                  <a:lnTo>
                    <a:pt x="111390" y="169609"/>
                  </a:lnTo>
                  <a:lnTo>
                    <a:pt x="117475" y="162994"/>
                  </a:lnTo>
                  <a:lnTo>
                    <a:pt x="123825" y="155850"/>
                  </a:lnTo>
                  <a:lnTo>
                    <a:pt x="130440" y="148970"/>
                  </a:lnTo>
                  <a:lnTo>
                    <a:pt x="137054" y="142355"/>
                  </a:lnTo>
                  <a:lnTo>
                    <a:pt x="143934" y="135740"/>
                  </a:lnTo>
                  <a:lnTo>
                    <a:pt x="151077" y="129125"/>
                  </a:lnTo>
                  <a:lnTo>
                    <a:pt x="157956" y="122775"/>
                  </a:lnTo>
                  <a:lnTo>
                    <a:pt x="165100" y="116954"/>
                  </a:lnTo>
                  <a:lnTo>
                    <a:pt x="172509" y="110868"/>
                  </a:lnTo>
                  <a:lnTo>
                    <a:pt x="179917" y="104782"/>
                  </a:lnTo>
                  <a:lnTo>
                    <a:pt x="187325" y="99490"/>
                  </a:lnTo>
                  <a:lnTo>
                    <a:pt x="194998" y="93669"/>
                  </a:lnTo>
                  <a:lnTo>
                    <a:pt x="202671" y="88377"/>
                  </a:lnTo>
                  <a:lnTo>
                    <a:pt x="210609" y="83085"/>
                  </a:lnTo>
                  <a:lnTo>
                    <a:pt x="218546" y="78057"/>
                  </a:lnTo>
                  <a:lnTo>
                    <a:pt x="226748" y="73030"/>
                  </a:lnTo>
                  <a:lnTo>
                    <a:pt x="234950" y="68267"/>
                  </a:lnTo>
                  <a:lnTo>
                    <a:pt x="243152" y="63504"/>
                  </a:lnTo>
                  <a:lnTo>
                    <a:pt x="251619" y="59006"/>
                  </a:lnTo>
                  <a:lnTo>
                    <a:pt x="260086" y="54508"/>
                  </a:lnTo>
                  <a:lnTo>
                    <a:pt x="268552" y="50539"/>
                  </a:lnTo>
                  <a:lnTo>
                    <a:pt x="277284" y="46305"/>
                  </a:lnTo>
                  <a:lnTo>
                    <a:pt x="286015" y="42601"/>
                  </a:lnTo>
                  <a:lnTo>
                    <a:pt x="295011" y="38896"/>
                  </a:lnTo>
                  <a:lnTo>
                    <a:pt x="303742" y="35192"/>
                  </a:lnTo>
                  <a:lnTo>
                    <a:pt x="313002" y="32017"/>
                  </a:lnTo>
                  <a:lnTo>
                    <a:pt x="321998" y="28577"/>
                  </a:lnTo>
                  <a:lnTo>
                    <a:pt x="331259" y="25666"/>
                  </a:lnTo>
                  <a:lnTo>
                    <a:pt x="340254" y="22756"/>
                  </a:lnTo>
                  <a:lnTo>
                    <a:pt x="349779" y="20110"/>
                  </a:lnTo>
                  <a:lnTo>
                    <a:pt x="358775" y="17464"/>
                  </a:lnTo>
                  <a:lnTo>
                    <a:pt x="368300" y="14818"/>
                  </a:lnTo>
                  <a:lnTo>
                    <a:pt x="378090" y="12966"/>
                  </a:lnTo>
                  <a:lnTo>
                    <a:pt x="387350" y="10849"/>
                  </a:lnTo>
                  <a:lnTo>
                    <a:pt x="397140" y="8997"/>
                  </a:lnTo>
                  <a:lnTo>
                    <a:pt x="406929" y="7144"/>
                  </a:lnTo>
                  <a:lnTo>
                    <a:pt x="416454" y="5821"/>
                  </a:lnTo>
                  <a:lnTo>
                    <a:pt x="426244" y="4498"/>
                  </a:lnTo>
                  <a:lnTo>
                    <a:pt x="436298" y="3175"/>
                  </a:lnTo>
                  <a:lnTo>
                    <a:pt x="445823" y="2117"/>
                  </a:lnTo>
                  <a:lnTo>
                    <a:pt x="455877" y="1588"/>
                  </a:lnTo>
                  <a:lnTo>
                    <a:pt x="465931" y="794"/>
                  </a:lnTo>
                  <a:lnTo>
                    <a:pt x="475986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endParaRPr>
            </a:p>
          </p:txBody>
        </p:sp>
        <p:sp>
          <p:nvSpPr>
            <p:cNvPr id="23565" name="TextBox 15"/>
            <p:cNvSpPr txBox="1"/>
            <p:nvPr/>
          </p:nvSpPr>
          <p:spPr>
            <a:xfrm>
              <a:off x="3635896" y="447058"/>
              <a:ext cx="2448272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2400" b="1" dirty="0">
                  <a:latin typeface="Arial" panose="020B0604020202020204" pitchFamily="34" charset="0"/>
                </a:rPr>
                <a:t>  职业运动员参赛</a:t>
              </a:r>
              <a:endParaRPr lang="zh-CN" altLang="en-US" sz="24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35" name="椭圆 34">
            <a:hlinkClick r:id="rId2" action="ppaction://hlinksldjump"/>
          </p:cNvPr>
          <p:cNvSpPr/>
          <p:nvPr/>
        </p:nvSpPr>
        <p:spPr>
          <a:xfrm>
            <a:off x="8172450" y="5876925"/>
            <a:ext cx="981075" cy="981075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8" name="图片 19" descr="jiaodia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1196975"/>
            <a:ext cx="3810000" cy="3762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9" name="TextBox 20"/>
          <p:cNvSpPr txBox="1"/>
          <p:nvPr/>
        </p:nvSpPr>
        <p:spPr>
          <a:xfrm>
            <a:off x="3492500" y="2741613"/>
            <a:ext cx="2016125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2400" b="1" dirty="0">
                <a:solidFill>
                  <a:srgbClr val="FFFF00"/>
                </a:solidFill>
                <a:latin typeface="Arial" panose="020B0604020202020204" pitchFamily="34" charset="0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Arial" panose="020B0604020202020204" pitchFamily="34" charset="0"/>
              </a:rPr>
              <a:t> 职业运动员参赛</a:t>
            </a:r>
            <a:endParaRPr lang="zh-CN" altLang="en-US" sz="24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26" name="线形标注 1 25"/>
          <p:cNvSpPr/>
          <p:nvPr/>
        </p:nvSpPr>
        <p:spPr>
          <a:xfrm>
            <a:off x="323850" y="2997200"/>
            <a:ext cx="1655763" cy="1368425"/>
          </a:xfrm>
          <a:prstGeom prst="borderCallout1">
            <a:avLst>
              <a:gd name="adj1" fmla="val 2588"/>
              <a:gd name="adj2" fmla="val 105954"/>
              <a:gd name="adj3" fmla="val 5564"/>
              <a:gd name="adj4" fmla="val 235183"/>
            </a:avLst>
          </a:prstGeom>
          <a:solidFill>
            <a:schemeClr val="accent1"/>
          </a:solidFill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国际奥委会严禁运动员接受金钱酬劳，否则取消资格。 </a:t>
            </a: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线形标注 3 27"/>
          <p:cNvSpPr/>
          <p:nvPr/>
        </p:nvSpPr>
        <p:spPr>
          <a:xfrm>
            <a:off x="6588125" y="692150"/>
            <a:ext cx="1871663" cy="1512888"/>
          </a:xfrm>
          <a:prstGeom prst="borderCallout3">
            <a:avLst>
              <a:gd name="adj1" fmla="val 46566"/>
              <a:gd name="adj2" fmla="val -2922"/>
              <a:gd name="adj3" fmla="val 22983"/>
              <a:gd name="adj4" fmla="val -37013"/>
              <a:gd name="adj5" fmla="val 29705"/>
              <a:gd name="adj6" fmla="val -103793"/>
              <a:gd name="adj7" fmla="val 118709"/>
              <a:gd name="adj8" fmla="val -105348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奥地利滑雪运动员收受滑雪产品制造商的酬劳，被取消资格。</a:t>
            </a: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线形标注 1 33"/>
          <p:cNvSpPr/>
          <p:nvPr/>
        </p:nvSpPr>
        <p:spPr>
          <a:xfrm>
            <a:off x="7235825" y="3141663"/>
            <a:ext cx="1800225" cy="1366838"/>
          </a:xfrm>
          <a:prstGeom prst="borderCallout1">
            <a:avLst>
              <a:gd name="adj1" fmla="val -2758"/>
              <a:gd name="adj2" fmla="val 2157"/>
              <a:gd name="adj3" fmla="val -5130"/>
              <a:gd name="adj4" fmla="val -134512"/>
            </a:avLst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苏联及东欧社会主义国家的运动员全天训练，与职业球队无异。 </a:t>
            </a: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线形标注 3 35"/>
          <p:cNvSpPr/>
          <p:nvPr/>
        </p:nvSpPr>
        <p:spPr>
          <a:xfrm>
            <a:off x="1835150" y="5013325"/>
            <a:ext cx="1441450" cy="1439863"/>
          </a:xfrm>
          <a:prstGeom prst="borderCallout3">
            <a:avLst>
              <a:gd name="adj1" fmla="val 50194"/>
              <a:gd name="adj2" fmla="val 99644"/>
              <a:gd name="adj3" fmla="val 66521"/>
              <a:gd name="adj4" fmla="val 156397"/>
              <a:gd name="adj5" fmla="val 4247"/>
              <a:gd name="adj6" fmla="val 189642"/>
              <a:gd name="adj7" fmla="val -104968"/>
              <a:gd name="adj8" fmla="val 187892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加拿大代表团抗议，未参加冰球比赛，抵制这次冬奥会。</a:t>
            </a: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4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" name="图片 29" descr="冠军奖杯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2338" y="4149725"/>
            <a:ext cx="1871662" cy="1871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1" descr="越野滑雪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1916113"/>
            <a:ext cx="1727200" cy="1728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0"/>
            <a:ext cx="2543175" cy="908050"/>
          </a:xfrm>
          <a:ln/>
        </p:spPr>
      </p:pic>
      <p:sp>
        <p:nvSpPr>
          <p:cNvPr id="24581" name="TextBox 13"/>
          <p:cNvSpPr txBox="1"/>
          <p:nvPr/>
        </p:nvSpPr>
        <p:spPr>
          <a:xfrm>
            <a:off x="323850" y="179388"/>
            <a:ext cx="194468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幕</a:t>
            </a:r>
            <a:r>
              <a:rPr lang="zh-CN" altLang="en-US" sz="3200" dirty="0">
                <a:solidFill>
                  <a:srgbClr val="FF000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后</a:t>
            </a:r>
            <a:r>
              <a:rPr lang="zh-CN" altLang="en-US" sz="3200" dirty="0">
                <a:solidFill>
                  <a:srgbClr val="00B05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故</a:t>
            </a:r>
            <a:r>
              <a:rPr lang="zh-CN" altLang="en-US" sz="3200" dirty="0">
                <a:solidFill>
                  <a:srgbClr val="0070C0"/>
                </a:solidFill>
                <a:latin typeface="幼圆"/>
                <a:ea typeface="华文彩云"/>
              </a:rPr>
              <a:t>事</a:t>
            </a:r>
            <a:endParaRPr lang="zh-CN" altLang="en-US" sz="3200" dirty="0">
              <a:solidFill>
                <a:srgbClr val="FF0000"/>
              </a:solidFill>
              <a:latin typeface="幼圆"/>
              <a:ea typeface="华文彩云"/>
            </a:endParaRPr>
          </a:p>
        </p:txBody>
      </p:sp>
      <p:grpSp>
        <p:nvGrpSpPr>
          <p:cNvPr id="24582" name="组合 16"/>
          <p:cNvGrpSpPr/>
          <p:nvPr/>
        </p:nvGrpSpPr>
        <p:grpSpPr>
          <a:xfrm>
            <a:off x="3059113" y="115888"/>
            <a:ext cx="2665412" cy="792162"/>
            <a:chOff x="3354804" y="260651"/>
            <a:chExt cx="2945390" cy="792088"/>
          </a:xfrm>
        </p:grpSpPr>
        <p:sp>
          <p:nvSpPr>
            <p:cNvPr id="15" name="边框"/>
            <p:cNvSpPr/>
            <p:nvPr/>
          </p:nvSpPr>
          <p:spPr bwMode="auto">
            <a:xfrm rot="5400000">
              <a:off x="4431455" y="-816000"/>
              <a:ext cx="792088" cy="2945390"/>
            </a:xfrm>
            <a:custGeom>
              <a:avLst/>
              <a:gdLst>
                <a:gd name="T0" fmla="*/ 38425 w 2581275"/>
                <a:gd name="T1" fmla="*/ 52645 h 4038600"/>
                <a:gd name="T2" fmla="*/ 24081 w 2581275"/>
                <a:gd name="T3" fmla="*/ 167160 h 4038600"/>
                <a:gd name="T4" fmla="*/ 44691 w 2581275"/>
                <a:gd name="T5" fmla="*/ 183653 h 4038600"/>
                <a:gd name="T6" fmla="*/ 76362 w 2581275"/>
                <a:gd name="T7" fmla="*/ 182841 h 4038600"/>
                <a:gd name="T8" fmla="*/ 83606 w 2581275"/>
                <a:gd name="T9" fmla="*/ 155175 h 4038600"/>
                <a:gd name="T10" fmla="*/ 104372 w 2581275"/>
                <a:gd name="T11" fmla="*/ 140634 h 4038600"/>
                <a:gd name="T12" fmla="*/ 108932 w 2581275"/>
                <a:gd name="T13" fmla="*/ 47235 h 4038600"/>
                <a:gd name="T14" fmla="*/ 87593 w 2581275"/>
                <a:gd name="T15" fmla="*/ 30874 h 4038600"/>
                <a:gd name="T16" fmla="*/ 27249 w 2581275"/>
                <a:gd name="T17" fmla="*/ 170 h 4038600"/>
                <a:gd name="T18" fmla="*/ 47696 w 2581275"/>
                <a:gd name="T19" fmla="*/ 15038 h 4038600"/>
                <a:gd name="T20" fmla="*/ 89735 w 2581275"/>
                <a:gd name="T21" fmla="*/ 18195 h 4038600"/>
                <a:gd name="T22" fmla="*/ 121688 w 2581275"/>
                <a:gd name="T23" fmla="*/ 46686 h 4038600"/>
                <a:gd name="T24" fmla="*/ 110690 w 2581275"/>
                <a:gd name="T25" fmla="*/ 148087 h 4038600"/>
                <a:gd name="T26" fmla="*/ 89983 w 2581275"/>
                <a:gd name="T27" fmla="*/ 152358 h 4038600"/>
                <a:gd name="T28" fmla="*/ 80704 w 2581275"/>
                <a:gd name="T29" fmla="*/ 167016 h 4038600"/>
                <a:gd name="T30" fmla="*/ 85708 w 2581275"/>
                <a:gd name="T31" fmla="*/ 186364 h 4038600"/>
                <a:gd name="T32" fmla="*/ 106950 w 2581275"/>
                <a:gd name="T33" fmla="*/ 193476 h 4038600"/>
                <a:gd name="T34" fmla="*/ 119017 w 2581275"/>
                <a:gd name="T35" fmla="*/ 184883 h 4038600"/>
                <a:gd name="T36" fmla="*/ 121454 w 2581275"/>
                <a:gd name="T37" fmla="*/ 170356 h 4038600"/>
                <a:gd name="T38" fmla="*/ 113531 w 2581275"/>
                <a:gd name="T39" fmla="*/ 159235 h 4038600"/>
                <a:gd name="T40" fmla="*/ 97749 w 2581275"/>
                <a:gd name="T41" fmla="*/ 158619 h 4038600"/>
                <a:gd name="T42" fmla="*/ 89878 w 2581275"/>
                <a:gd name="T43" fmla="*/ 170841 h 4038600"/>
                <a:gd name="T44" fmla="*/ 95469 w 2581275"/>
                <a:gd name="T45" fmla="*/ 182460 h 4038600"/>
                <a:gd name="T46" fmla="*/ 108709 w 2581275"/>
                <a:gd name="T47" fmla="*/ 182067 h 4038600"/>
                <a:gd name="T48" fmla="*/ 110964 w 2581275"/>
                <a:gd name="T49" fmla="*/ 171666 h 4038600"/>
                <a:gd name="T50" fmla="*/ 106533 w 2581275"/>
                <a:gd name="T51" fmla="*/ 181032 h 4038600"/>
                <a:gd name="T52" fmla="*/ 92771 w 2581275"/>
                <a:gd name="T53" fmla="*/ 174090 h 4038600"/>
                <a:gd name="T54" fmla="*/ 100278 w 2581275"/>
                <a:gd name="T55" fmla="*/ 160846 h 4038600"/>
                <a:gd name="T56" fmla="*/ 115173 w 2581275"/>
                <a:gd name="T57" fmla="*/ 164985 h 4038600"/>
                <a:gd name="T58" fmla="*/ 117974 w 2581275"/>
                <a:gd name="T59" fmla="*/ 179172 h 4038600"/>
                <a:gd name="T60" fmla="*/ 108136 w 2581275"/>
                <a:gd name="T61" fmla="*/ 189508 h 4038600"/>
                <a:gd name="T62" fmla="*/ 93358 w 2581275"/>
                <a:gd name="T63" fmla="*/ 188067 h 4038600"/>
                <a:gd name="T64" fmla="*/ 84471 w 2581275"/>
                <a:gd name="T65" fmla="*/ 175439 h 4038600"/>
                <a:gd name="T66" fmla="*/ 92759 w 2581275"/>
                <a:gd name="T67" fmla="*/ 155371 h 4038600"/>
                <a:gd name="T68" fmla="*/ 110520 w 2581275"/>
                <a:gd name="T69" fmla="*/ 152227 h 4038600"/>
                <a:gd name="T70" fmla="*/ 125311 w 2581275"/>
                <a:gd name="T71" fmla="*/ 164959 h 4038600"/>
                <a:gd name="T72" fmla="*/ 124047 w 2581275"/>
                <a:gd name="T73" fmla="*/ 185905 h 4038600"/>
                <a:gd name="T74" fmla="*/ 109074 w 2581275"/>
                <a:gd name="T75" fmla="*/ 198009 h 4038600"/>
                <a:gd name="T76" fmla="*/ 77915 w 2581275"/>
                <a:gd name="T77" fmla="*/ 199044 h 4038600"/>
                <a:gd name="T78" fmla="*/ 26676 w 2581275"/>
                <a:gd name="T79" fmla="*/ 190621 h 4038600"/>
                <a:gd name="T80" fmla="*/ 3401 w 2581275"/>
                <a:gd name="T81" fmla="*/ 154637 h 4038600"/>
                <a:gd name="T82" fmla="*/ 16772 w 2581275"/>
                <a:gd name="T83" fmla="*/ 51362 h 4038600"/>
                <a:gd name="T84" fmla="*/ 41349 w 2581275"/>
                <a:gd name="T85" fmla="*/ 39743 h 4038600"/>
                <a:gd name="T86" fmla="*/ 42757 w 2581275"/>
                <a:gd name="T87" fmla="*/ 14973 h 4038600"/>
                <a:gd name="T88" fmla="*/ 21580 w 2581275"/>
                <a:gd name="T89" fmla="*/ 3812 h 4038600"/>
                <a:gd name="T90" fmla="*/ 6438 w 2581275"/>
                <a:gd name="T91" fmla="*/ 13689 h 4038600"/>
                <a:gd name="T92" fmla="*/ 5539 w 2581275"/>
                <a:gd name="T93" fmla="*/ 31347 h 4038600"/>
                <a:gd name="T94" fmla="*/ 18948 w 2581275"/>
                <a:gd name="T95" fmla="*/ 40961 h 4038600"/>
                <a:gd name="T96" fmla="*/ 35485 w 2581275"/>
                <a:gd name="T97" fmla="*/ 30888 h 4038600"/>
                <a:gd name="T98" fmla="*/ 27288 w 2581275"/>
                <a:gd name="T99" fmla="*/ 14344 h 4038600"/>
                <a:gd name="T100" fmla="*/ 14582 w 2581275"/>
                <a:gd name="T101" fmla="*/ 23264 h 4038600"/>
                <a:gd name="T102" fmla="*/ 21776 w 2581275"/>
                <a:gd name="T103" fmla="*/ 31058 h 4038600"/>
                <a:gd name="T104" fmla="*/ 29139 w 2581275"/>
                <a:gd name="T105" fmla="*/ 26317 h 4038600"/>
                <a:gd name="T106" fmla="*/ 21385 w 2581275"/>
                <a:gd name="T107" fmla="*/ 34006 h 4038600"/>
                <a:gd name="T108" fmla="*/ 12419 w 2581275"/>
                <a:gd name="T109" fmla="*/ 28242 h 4038600"/>
                <a:gd name="T110" fmla="*/ 14400 w 2581275"/>
                <a:gd name="T111" fmla="*/ 14867 h 4038600"/>
                <a:gd name="T112" fmla="*/ 32631 w 2581275"/>
                <a:gd name="T113" fmla="*/ 13558 h 4038600"/>
                <a:gd name="T114" fmla="*/ 39186 w 2581275"/>
                <a:gd name="T115" fmla="*/ 28164 h 4038600"/>
                <a:gd name="T116" fmla="*/ 29295 w 2581275"/>
                <a:gd name="T117" fmla="*/ 42442 h 4038600"/>
                <a:gd name="T118" fmla="*/ 8001 w 2581275"/>
                <a:gd name="T119" fmla="*/ 40044 h 4038600"/>
                <a:gd name="T120" fmla="*/ 170 w 2581275"/>
                <a:gd name="T121" fmla="*/ 25767 h 4038600"/>
                <a:gd name="T122" fmla="*/ 4313 w 2581275"/>
                <a:gd name="T123" fmla="*/ 9890 h 4038600"/>
                <a:gd name="T124" fmla="*/ 17671 w 2581275"/>
                <a:gd name="T125" fmla="*/ 865 h 4038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581275" h="4038600">
                  <a:moveTo>
                    <a:pt x="1129303" y="500063"/>
                  </a:moveTo>
                  <a:lnTo>
                    <a:pt x="1129832" y="504561"/>
                  </a:lnTo>
                  <a:lnTo>
                    <a:pt x="1129832" y="509589"/>
                  </a:lnTo>
                  <a:lnTo>
                    <a:pt x="1129832" y="514352"/>
                  </a:lnTo>
                  <a:lnTo>
                    <a:pt x="1129568" y="519379"/>
                  </a:lnTo>
                  <a:lnTo>
                    <a:pt x="1129039" y="524671"/>
                  </a:lnTo>
                  <a:lnTo>
                    <a:pt x="1128245" y="529963"/>
                  </a:lnTo>
                  <a:lnTo>
                    <a:pt x="1126393" y="540812"/>
                  </a:lnTo>
                  <a:lnTo>
                    <a:pt x="1123484" y="552719"/>
                  </a:lnTo>
                  <a:lnTo>
                    <a:pt x="1120045" y="564627"/>
                  </a:lnTo>
                  <a:lnTo>
                    <a:pt x="1116077" y="577063"/>
                  </a:lnTo>
                  <a:lnTo>
                    <a:pt x="1111052" y="590029"/>
                  </a:lnTo>
                  <a:lnTo>
                    <a:pt x="1105497" y="603259"/>
                  </a:lnTo>
                  <a:lnTo>
                    <a:pt x="1099413" y="616754"/>
                  </a:lnTo>
                  <a:lnTo>
                    <a:pt x="1092536" y="630778"/>
                  </a:lnTo>
                  <a:lnTo>
                    <a:pt x="1085130" y="645331"/>
                  </a:lnTo>
                  <a:lnTo>
                    <a:pt x="1077459" y="659884"/>
                  </a:lnTo>
                  <a:lnTo>
                    <a:pt x="1068994" y="675231"/>
                  </a:lnTo>
                  <a:lnTo>
                    <a:pt x="1060001" y="690314"/>
                  </a:lnTo>
                  <a:lnTo>
                    <a:pt x="1050743" y="705926"/>
                  </a:lnTo>
                  <a:lnTo>
                    <a:pt x="1040956" y="721802"/>
                  </a:lnTo>
                  <a:lnTo>
                    <a:pt x="1030640" y="737413"/>
                  </a:lnTo>
                  <a:lnTo>
                    <a:pt x="1020060" y="753554"/>
                  </a:lnTo>
                  <a:lnTo>
                    <a:pt x="1008950" y="769960"/>
                  </a:lnTo>
                  <a:lnTo>
                    <a:pt x="997841" y="786101"/>
                  </a:lnTo>
                  <a:lnTo>
                    <a:pt x="986202" y="802771"/>
                  </a:lnTo>
                  <a:lnTo>
                    <a:pt x="974299" y="819441"/>
                  </a:lnTo>
                  <a:lnTo>
                    <a:pt x="962132" y="836111"/>
                  </a:lnTo>
                  <a:lnTo>
                    <a:pt x="937003" y="869716"/>
                  </a:lnTo>
                  <a:lnTo>
                    <a:pt x="911346" y="903056"/>
                  </a:lnTo>
                  <a:lnTo>
                    <a:pt x="885424" y="936132"/>
                  </a:lnTo>
                  <a:lnTo>
                    <a:pt x="858972" y="968943"/>
                  </a:lnTo>
                  <a:lnTo>
                    <a:pt x="832257" y="1001224"/>
                  </a:lnTo>
                  <a:lnTo>
                    <a:pt x="806070" y="1032977"/>
                  </a:lnTo>
                  <a:lnTo>
                    <a:pt x="780148" y="1063406"/>
                  </a:lnTo>
                  <a:lnTo>
                    <a:pt x="754755" y="1093042"/>
                  </a:lnTo>
                  <a:lnTo>
                    <a:pt x="730155" y="1121090"/>
                  </a:lnTo>
                  <a:lnTo>
                    <a:pt x="706614" y="1147815"/>
                  </a:lnTo>
                  <a:lnTo>
                    <a:pt x="684130" y="1172953"/>
                  </a:lnTo>
                  <a:lnTo>
                    <a:pt x="663498" y="1195973"/>
                  </a:lnTo>
                  <a:lnTo>
                    <a:pt x="626467" y="1235929"/>
                  </a:lnTo>
                  <a:lnTo>
                    <a:pt x="598429" y="1266358"/>
                  </a:lnTo>
                  <a:lnTo>
                    <a:pt x="573829" y="1292554"/>
                  </a:lnTo>
                  <a:lnTo>
                    <a:pt x="382323" y="2865099"/>
                  </a:lnTo>
                  <a:lnTo>
                    <a:pt x="381529" y="2889707"/>
                  </a:lnTo>
                  <a:lnTo>
                    <a:pt x="381000" y="2914316"/>
                  </a:lnTo>
                  <a:lnTo>
                    <a:pt x="381000" y="2938130"/>
                  </a:lnTo>
                  <a:lnTo>
                    <a:pt x="381529" y="2961680"/>
                  </a:lnTo>
                  <a:lnTo>
                    <a:pt x="382323" y="2984700"/>
                  </a:lnTo>
                  <a:lnTo>
                    <a:pt x="383645" y="3007192"/>
                  </a:lnTo>
                  <a:lnTo>
                    <a:pt x="385497" y="3029683"/>
                  </a:lnTo>
                  <a:lnTo>
                    <a:pt x="387349" y="3051381"/>
                  </a:lnTo>
                  <a:lnTo>
                    <a:pt x="389994" y="3072814"/>
                  </a:lnTo>
                  <a:lnTo>
                    <a:pt x="393168" y="3093453"/>
                  </a:lnTo>
                  <a:lnTo>
                    <a:pt x="396606" y="3114092"/>
                  </a:lnTo>
                  <a:lnTo>
                    <a:pt x="400310" y="3134467"/>
                  </a:lnTo>
                  <a:lnTo>
                    <a:pt x="404277" y="3154047"/>
                  </a:lnTo>
                  <a:lnTo>
                    <a:pt x="408774" y="3173364"/>
                  </a:lnTo>
                  <a:lnTo>
                    <a:pt x="413535" y="3192680"/>
                  </a:lnTo>
                  <a:lnTo>
                    <a:pt x="418825" y="3211202"/>
                  </a:lnTo>
                  <a:lnTo>
                    <a:pt x="424116" y="3229195"/>
                  </a:lnTo>
                  <a:lnTo>
                    <a:pt x="430199" y="3247188"/>
                  </a:lnTo>
                  <a:lnTo>
                    <a:pt x="436548" y="3264652"/>
                  </a:lnTo>
                  <a:lnTo>
                    <a:pt x="443160" y="3281851"/>
                  </a:lnTo>
                  <a:lnTo>
                    <a:pt x="449773" y="3298257"/>
                  </a:lnTo>
                  <a:lnTo>
                    <a:pt x="456915" y="3314662"/>
                  </a:lnTo>
                  <a:lnTo>
                    <a:pt x="464850" y="3330539"/>
                  </a:lnTo>
                  <a:lnTo>
                    <a:pt x="472521" y="3346150"/>
                  </a:lnTo>
                  <a:lnTo>
                    <a:pt x="480457" y="3361762"/>
                  </a:lnTo>
                  <a:lnTo>
                    <a:pt x="488921" y="3376580"/>
                  </a:lnTo>
                  <a:lnTo>
                    <a:pt x="497650" y="3391133"/>
                  </a:lnTo>
                  <a:lnTo>
                    <a:pt x="506379" y="3405422"/>
                  </a:lnTo>
                  <a:lnTo>
                    <a:pt x="515901" y="3419181"/>
                  </a:lnTo>
                  <a:lnTo>
                    <a:pt x="525159" y="3432676"/>
                  </a:lnTo>
                  <a:lnTo>
                    <a:pt x="534946" y="3445906"/>
                  </a:lnTo>
                  <a:lnTo>
                    <a:pt x="544997" y="3459137"/>
                  </a:lnTo>
                  <a:lnTo>
                    <a:pt x="555313" y="3471573"/>
                  </a:lnTo>
                  <a:lnTo>
                    <a:pt x="565629" y="3484009"/>
                  </a:lnTo>
                  <a:lnTo>
                    <a:pt x="575945" y="3495917"/>
                  </a:lnTo>
                  <a:lnTo>
                    <a:pt x="586790" y="3507295"/>
                  </a:lnTo>
                  <a:lnTo>
                    <a:pt x="598164" y="3518673"/>
                  </a:lnTo>
                  <a:lnTo>
                    <a:pt x="609538" y="3529786"/>
                  </a:lnTo>
                  <a:lnTo>
                    <a:pt x="620912" y="3540370"/>
                  </a:lnTo>
                  <a:lnTo>
                    <a:pt x="632551" y="3550954"/>
                  </a:lnTo>
                  <a:lnTo>
                    <a:pt x="644189" y="3561274"/>
                  </a:lnTo>
                  <a:lnTo>
                    <a:pt x="656357" y="3571064"/>
                  </a:lnTo>
                  <a:lnTo>
                    <a:pt x="668524" y="3580590"/>
                  </a:lnTo>
                  <a:lnTo>
                    <a:pt x="680692" y="3590116"/>
                  </a:lnTo>
                  <a:lnTo>
                    <a:pt x="693388" y="3598848"/>
                  </a:lnTo>
                  <a:lnTo>
                    <a:pt x="705820" y="3607844"/>
                  </a:lnTo>
                  <a:lnTo>
                    <a:pt x="718517" y="3616312"/>
                  </a:lnTo>
                  <a:lnTo>
                    <a:pt x="731742" y="3624779"/>
                  </a:lnTo>
                  <a:lnTo>
                    <a:pt x="744439" y="3632717"/>
                  </a:lnTo>
                  <a:lnTo>
                    <a:pt x="757665" y="3640391"/>
                  </a:lnTo>
                  <a:lnTo>
                    <a:pt x="770626" y="3647800"/>
                  </a:lnTo>
                  <a:lnTo>
                    <a:pt x="784116" y="3654944"/>
                  </a:lnTo>
                  <a:lnTo>
                    <a:pt x="797606" y="3662088"/>
                  </a:lnTo>
                  <a:lnTo>
                    <a:pt x="811360" y="3668968"/>
                  </a:lnTo>
                  <a:lnTo>
                    <a:pt x="824586" y="3675319"/>
                  </a:lnTo>
                  <a:lnTo>
                    <a:pt x="838340" y="3681404"/>
                  </a:lnTo>
                  <a:lnTo>
                    <a:pt x="852095" y="3687755"/>
                  </a:lnTo>
                  <a:lnTo>
                    <a:pt x="865850" y="3693576"/>
                  </a:lnTo>
                  <a:lnTo>
                    <a:pt x="879869" y="3699133"/>
                  </a:lnTo>
                  <a:lnTo>
                    <a:pt x="893623" y="3704690"/>
                  </a:lnTo>
                  <a:lnTo>
                    <a:pt x="907378" y="3709717"/>
                  </a:lnTo>
                  <a:lnTo>
                    <a:pt x="921397" y="3714745"/>
                  </a:lnTo>
                  <a:lnTo>
                    <a:pt x="935416" y="3719508"/>
                  </a:lnTo>
                  <a:lnTo>
                    <a:pt x="949435" y="3724006"/>
                  </a:lnTo>
                  <a:lnTo>
                    <a:pt x="963454" y="3728504"/>
                  </a:lnTo>
                  <a:lnTo>
                    <a:pt x="977473" y="3732738"/>
                  </a:lnTo>
                  <a:lnTo>
                    <a:pt x="991228" y="3736707"/>
                  </a:lnTo>
                  <a:lnTo>
                    <a:pt x="1005247" y="3740676"/>
                  </a:lnTo>
                  <a:lnTo>
                    <a:pt x="1033285" y="3747820"/>
                  </a:lnTo>
                  <a:lnTo>
                    <a:pt x="1061059" y="3753906"/>
                  </a:lnTo>
                  <a:lnTo>
                    <a:pt x="1088568" y="3759727"/>
                  </a:lnTo>
                  <a:lnTo>
                    <a:pt x="1116077" y="3764755"/>
                  </a:lnTo>
                  <a:lnTo>
                    <a:pt x="1143057" y="3769518"/>
                  </a:lnTo>
                  <a:lnTo>
                    <a:pt x="1169773" y="3773487"/>
                  </a:lnTo>
                  <a:lnTo>
                    <a:pt x="1195960" y="3777191"/>
                  </a:lnTo>
                  <a:lnTo>
                    <a:pt x="1221617" y="3780102"/>
                  </a:lnTo>
                  <a:lnTo>
                    <a:pt x="1246746" y="3782483"/>
                  </a:lnTo>
                  <a:lnTo>
                    <a:pt x="1271610" y="3784600"/>
                  </a:lnTo>
                  <a:lnTo>
                    <a:pt x="1295681" y="3786188"/>
                  </a:lnTo>
                  <a:lnTo>
                    <a:pt x="1318693" y="3787511"/>
                  </a:lnTo>
                  <a:lnTo>
                    <a:pt x="1341177" y="3788305"/>
                  </a:lnTo>
                  <a:lnTo>
                    <a:pt x="1362866" y="3788834"/>
                  </a:lnTo>
                  <a:lnTo>
                    <a:pt x="1383763" y="3789363"/>
                  </a:lnTo>
                  <a:lnTo>
                    <a:pt x="1403866" y="3789363"/>
                  </a:lnTo>
                  <a:lnTo>
                    <a:pt x="1422646" y="3789363"/>
                  </a:lnTo>
                  <a:lnTo>
                    <a:pt x="1440633" y="3788834"/>
                  </a:lnTo>
                  <a:lnTo>
                    <a:pt x="1457561" y="3788569"/>
                  </a:lnTo>
                  <a:lnTo>
                    <a:pt x="1472903" y="3788040"/>
                  </a:lnTo>
                  <a:lnTo>
                    <a:pt x="1500412" y="3786717"/>
                  </a:lnTo>
                  <a:lnTo>
                    <a:pt x="1522631" y="3784865"/>
                  </a:lnTo>
                  <a:lnTo>
                    <a:pt x="1539031" y="3783542"/>
                  </a:lnTo>
                  <a:lnTo>
                    <a:pt x="1552786" y="3781954"/>
                  </a:lnTo>
                  <a:lnTo>
                    <a:pt x="1551728" y="3759198"/>
                  </a:lnTo>
                  <a:lnTo>
                    <a:pt x="1550934" y="3736971"/>
                  </a:lnTo>
                  <a:lnTo>
                    <a:pt x="1550669" y="3715009"/>
                  </a:lnTo>
                  <a:lnTo>
                    <a:pt x="1550405" y="3693312"/>
                  </a:lnTo>
                  <a:lnTo>
                    <a:pt x="1550669" y="3671879"/>
                  </a:lnTo>
                  <a:lnTo>
                    <a:pt x="1551463" y="3650975"/>
                  </a:lnTo>
                  <a:lnTo>
                    <a:pt x="1551992" y="3630071"/>
                  </a:lnTo>
                  <a:lnTo>
                    <a:pt x="1553050" y="3609697"/>
                  </a:lnTo>
                  <a:lnTo>
                    <a:pt x="1554108" y="3589851"/>
                  </a:lnTo>
                  <a:lnTo>
                    <a:pt x="1555960" y="3570006"/>
                  </a:lnTo>
                  <a:lnTo>
                    <a:pt x="1557547" y="3550954"/>
                  </a:lnTo>
                  <a:lnTo>
                    <a:pt x="1559927" y="3531903"/>
                  </a:lnTo>
                  <a:lnTo>
                    <a:pt x="1562308" y="3513381"/>
                  </a:lnTo>
                  <a:lnTo>
                    <a:pt x="1564689" y="3495123"/>
                  </a:lnTo>
                  <a:lnTo>
                    <a:pt x="1567598" y="3477130"/>
                  </a:lnTo>
                  <a:lnTo>
                    <a:pt x="1570772" y="3459401"/>
                  </a:lnTo>
                  <a:lnTo>
                    <a:pt x="1574211" y="3441937"/>
                  </a:lnTo>
                  <a:lnTo>
                    <a:pt x="1577650" y="3424738"/>
                  </a:lnTo>
                  <a:lnTo>
                    <a:pt x="1581617" y="3408332"/>
                  </a:lnTo>
                  <a:lnTo>
                    <a:pt x="1585585" y="3391662"/>
                  </a:lnTo>
                  <a:lnTo>
                    <a:pt x="1589553" y="3375786"/>
                  </a:lnTo>
                  <a:lnTo>
                    <a:pt x="1594049" y="3359645"/>
                  </a:lnTo>
                  <a:lnTo>
                    <a:pt x="1598811" y="3344298"/>
                  </a:lnTo>
                  <a:lnTo>
                    <a:pt x="1603572" y="3329216"/>
                  </a:lnTo>
                  <a:lnTo>
                    <a:pt x="1608597" y="3314398"/>
                  </a:lnTo>
                  <a:lnTo>
                    <a:pt x="1613888" y="3299315"/>
                  </a:lnTo>
                  <a:lnTo>
                    <a:pt x="1619178" y="3285027"/>
                  </a:lnTo>
                  <a:lnTo>
                    <a:pt x="1624997" y="3271267"/>
                  </a:lnTo>
                  <a:lnTo>
                    <a:pt x="1630552" y="3257508"/>
                  </a:lnTo>
                  <a:lnTo>
                    <a:pt x="1636636" y="3243748"/>
                  </a:lnTo>
                  <a:lnTo>
                    <a:pt x="1642984" y="3230518"/>
                  </a:lnTo>
                  <a:lnTo>
                    <a:pt x="1649332" y="3217817"/>
                  </a:lnTo>
                  <a:lnTo>
                    <a:pt x="1655416" y="3204852"/>
                  </a:lnTo>
                  <a:lnTo>
                    <a:pt x="1662029" y="3192680"/>
                  </a:lnTo>
                  <a:lnTo>
                    <a:pt x="1668906" y="3180243"/>
                  </a:lnTo>
                  <a:lnTo>
                    <a:pt x="1675783" y="3168601"/>
                  </a:lnTo>
                  <a:lnTo>
                    <a:pt x="1682925" y="3156958"/>
                  </a:lnTo>
                  <a:lnTo>
                    <a:pt x="1690067" y="3145580"/>
                  </a:lnTo>
                  <a:lnTo>
                    <a:pt x="1697473" y="3134467"/>
                  </a:lnTo>
                  <a:lnTo>
                    <a:pt x="1704880" y="3123618"/>
                  </a:lnTo>
                  <a:lnTo>
                    <a:pt x="1712286" y="3113034"/>
                  </a:lnTo>
                  <a:lnTo>
                    <a:pt x="1719957" y="3102450"/>
                  </a:lnTo>
                  <a:lnTo>
                    <a:pt x="1727892" y="3092395"/>
                  </a:lnTo>
                  <a:lnTo>
                    <a:pt x="1735827" y="3082340"/>
                  </a:lnTo>
                  <a:lnTo>
                    <a:pt x="1743763" y="3073078"/>
                  </a:lnTo>
                  <a:lnTo>
                    <a:pt x="1751963" y="3063553"/>
                  </a:lnTo>
                  <a:lnTo>
                    <a:pt x="1760163" y="3054027"/>
                  </a:lnTo>
                  <a:lnTo>
                    <a:pt x="1768627" y="3045295"/>
                  </a:lnTo>
                  <a:lnTo>
                    <a:pt x="1776827" y="3036298"/>
                  </a:lnTo>
                  <a:lnTo>
                    <a:pt x="1785291" y="3028096"/>
                  </a:lnTo>
                  <a:lnTo>
                    <a:pt x="1794020" y="3019893"/>
                  </a:lnTo>
                  <a:lnTo>
                    <a:pt x="1802484" y="3011690"/>
                  </a:lnTo>
                  <a:lnTo>
                    <a:pt x="1810949" y="3003752"/>
                  </a:lnTo>
                  <a:lnTo>
                    <a:pt x="1819942" y="2996078"/>
                  </a:lnTo>
                  <a:lnTo>
                    <a:pt x="1828407" y="2988670"/>
                  </a:lnTo>
                  <a:lnTo>
                    <a:pt x="1837400" y="2981261"/>
                  </a:lnTo>
                  <a:lnTo>
                    <a:pt x="1846393" y="2974381"/>
                  </a:lnTo>
                  <a:lnTo>
                    <a:pt x="1855387" y="2967501"/>
                  </a:lnTo>
                  <a:lnTo>
                    <a:pt x="1864116" y="2961151"/>
                  </a:lnTo>
                  <a:lnTo>
                    <a:pt x="1873373" y="2954536"/>
                  </a:lnTo>
                  <a:lnTo>
                    <a:pt x="1891360" y="2942099"/>
                  </a:lnTo>
                  <a:lnTo>
                    <a:pt x="1909611" y="2930457"/>
                  </a:lnTo>
                  <a:lnTo>
                    <a:pt x="1927598" y="2919608"/>
                  </a:lnTo>
                  <a:lnTo>
                    <a:pt x="1945850" y="2909553"/>
                  </a:lnTo>
                  <a:lnTo>
                    <a:pt x="1964101" y="2900027"/>
                  </a:lnTo>
                  <a:lnTo>
                    <a:pt x="1982088" y="2891030"/>
                  </a:lnTo>
                  <a:lnTo>
                    <a:pt x="2000074" y="2882828"/>
                  </a:lnTo>
                  <a:lnTo>
                    <a:pt x="2017797" y="2875419"/>
                  </a:lnTo>
                  <a:lnTo>
                    <a:pt x="2035519" y="2868274"/>
                  </a:lnTo>
                  <a:lnTo>
                    <a:pt x="2052712" y="2861659"/>
                  </a:lnTo>
                  <a:lnTo>
                    <a:pt x="2069905" y="2855573"/>
                  </a:lnTo>
                  <a:lnTo>
                    <a:pt x="2086570" y="2850281"/>
                  </a:lnTo>
                  <a:lnTo>
                    <a:pt x="2102969" y="2845254"/>
                  </a:lnTo>
                  <a:lnTo>
                    <a:pt x="2119105" y="2840756"/>
                  </a:lnTo>
                  <a:lnTo>
                    <a:pt x="2134711" y="2836787"/>
                  </a:lnTo>
                  <a:lnTo>
                    <a:pt x="2150052" y="2833082"/>
                  </a:lnTo>
                  <a:lnTo>
                    <a:pt x="2164601" y="2829907"/>
                  </a:lnTo>
                  <a:lnTo>
                    <a:pt x="2178884" y="2826996"/>
                  </a:lnTo>
                  <a:lnTo>
                    <a:pt x="2192639" y="2824615"/>
                  </a:lnTo>
                  <a:lnTo>
                    <a:pt x="2205600" y="2822233"/>
                  </a:lnTo>
                  <a:lnTo>
                    <a:pt x="2218032" y="2820646"/>
                  </a:lnTo>
                  <a:lnTo>
                    <a:pt x="2229670" y="2818793"/>
                  </a:lnTo>
                  <a:lnTo>
                    <a:pt x="2250831" y="2816677"/>
                  </a:lnTo>
                  <a:lnTo>
                    <a:pt x="2268818" y="2814824"/>
                  </a:lnTo>
                  <a:lnTo>
                    <a:pt x="2283366" y="2814031"/>
                  </a:lnTo>
                  <a:lnTo>
                    <a:pt x="2294211" y="2813501"/>
                  </a:lnTo>
                  <a:lnTo>
                    <a:pt x="2303205" y="2813501"/>
                  </a:lnTo>
                  <a:lnTo>
                    <a:pt x="2325688" y="1284351"/>
                  </a:lnTo>
                  <a:lnTo>
                    <a:pt x="2323307" y="1265564"/>
                  </a:lnTo>
                  <a:lnTo>
                    <a:pt x="2321191" y="1247307"/>
                  </a:lnTo>
                  <a:lnTo>
                    <a:pt x="2318282" y="1229578"/>
                  </a:lnTo>
                  <a:lnTo>
                    <a:pt x="2315107" y="1212114"/>
                  </a:lnTo>
                  <a:lnTo>
                    <a:pt x="2311404" y="1194650"/>
                  </a:lnTo>
                  <a:lnTo>
                    <a:pt x="2307701" y="1177451"/>
                  </a:lnTo>
                  <a:lnTo>
                    <a:pt x="2303469" y="1160781"/>
                  </a:lnTo>
                  <a:lnTo>
                    <a:pt x="2298972" y="1144375"/>
                  </a:lnTo>
                  <a:lnTo>
                    <a:pt x="2293947" y="1127970"/>
                  </a:lnTo>
                  <a:lnTo>
                    <a:pt x="2288921" y="1112094"/>
                  </a:lnTo>
                  <a:lnTo>
                    <a:pt x="2283102" y="1096217"/>
                  </a:lnTo>
                  <a:lnTo>
                    <a:pt x="2277547" y="1080870"/>
                  </a:lnTo>
                  <a:lnTo>
                    <a:pt x="2271199" y="1065788"/>
                  </a:lnTo>
                  <a:lnTo>
                    <a:pt x="2264850" y="1050970"/>
                  </a:lnTo>
                  <a:lnTo>
                    <a:pt x="2257973" y="1036417"/>
                  </a:lnTo>
                  <a:lnTo>
                    <a:pt x="2250831" y="1022128"/>
                  </a:lnTo>
                  <a:lnTo>
                    <a:pt x="2243689" y="1008104"/>
                  </a:lnTo>
                  <a:lnTo>
                    <a:pt x="2236019" y="994080"/>
                  </a:lnTo>
                  <a:lnTo>
                    <a:pt x="2228348" y="980585"/>
                  </a:lnTo>
                  <a:lnTo>
                    <a:pt x="2220148" y="967355"/>
                  </a:lnTo>
                  <a:lnTo>
                    <a:pt x="2211684" y="954125"/>
                  </a:lnTo>
                  <a:lnTo>
                    <a:pt x="2203219" y="941159"/>
                  </a:lnTo>
                  <a:lnTo>
                    <a:pt x="2194490" y="928723"/>
                  </a:lnTo>
                  <a:lnTo>
                    <a:pt x="2185232" y="916551"/>
                  </a:lnTo>
                  <a:lnTo>
                    <a:pt x="2175710" y="904114"/>
                  </a:lnTo>
                  <a:lnTo>
                    <a:pt x="2166452" y="892472"/>
                  </a:lnTo>
                  <a:lnTo>
                    <a:pt x="2156401" y="880829"/>
                  </a:lnTo>
                  <a:lnTo>
                    <a:pt x="2146349" y="869187"/>
                  </a:lnTo>
                  <a:lnTo>
                    <a:pt x="2136562" y="858073"/>
                  </a:lnTo>
                  <a:lnTo>
                    <a:pt x="2125982" y="847224"/>
                  </a:lnTo>
                  <a:lnTo>
                    <a:pt x="2115401" y="836376"/>
                  </a:lnTo>
                  <a:lnTo>
                    <a:pt x="2104557" y="825791"/>
                  </a:lnTo>
                  <a:lnTo>
                    <a:pt x="2093711" y="815736"/>
                  </a:lnTo>
                  <a:lnTo>
                    <a:pt x="2082602" y="805681"/>
                  </a:lnTo>
                  <a:lnTo>
                    <a:pt x="2070963" y="795891"/>
                  </a:lnTo>
                  <a:lnTo>
                    <a:pt x="2059589" y="786101"/>
                  </a:lnTo>
                  <a:lnTo>
                    <a:pt x="2047951" y="776840"/>
                  </a:lnTo>
                  <a:lnTo>
                    <a:pt x="2036313" y="767578"/>
                  </a:lnTo>
                  <a:lnTo>
                    <a:pt x="2024145" y="758582"/>
                  </a:lnTo>
                  <a:lnTo>
                    <a:pt x="2012242" y="749585"/>
                  </a:lnTo>
                  <a:lnTo>
                    <a:pt x="2000074" y="741118"/>
                  </a:lnTo>
                  <a:lnTo>
                    <a:pt x="1987642" y="732915"/>
                  </a:lnTo>
                  <a:lnTo>
                    <a:pt x="1975475" y="724448"/>
                  </a:lnTo>
                  <a:lnTo>
                    <a:pt x="1962778" y="716510"/>
                  </a:lnTo>
                  <a:lnTo>
                    <a:pt x="1950082" y="708836"/>
                  </a:lnTo>
                  <a:lnTo>
                    <a:pt x="1937385" y="701163"/>
                  </a:lnTo>
                  <a:lnTo>
                    <a:pt x="1924689" y="693754"/>
                  </a:lnTo>
                  <a:lnTo>
                    <a:pt x="1911463" y="686609"/>
                  </a:lnTo>
                  <a:lnTo>
                    <a:pt x="1898767" y="679465"/>
                  </a:lnTo>
                  <a:lnTo>
                    <a:pt x="1885541" y="672585"/>
                  </a:lnTo>
                  <a:lnTo>
                    <a:pt x="1872051" y="665706"/>
                  </a:lnTo>
                  <a:lnTo>
                    <a:pt x="1859090" y="659091"/>
                  </a:lnTo>
                  <a:lnTo>
                    <a:pt x="1845600" y="652740"/>
                  </a:lnTo>
                  <a:lnTo>
                    <a:pt x="1832374" y="646654"/>
                  </a:lnTo>
                  <a:lnTo>
                    <a:pt x="1805394" y="634747"/>
                  </a:lnTo>
                  <a:lnTo>
                    <a:pt x="1778414" y="623633"/>
                  </a:lnTo>
                  <a:lnTo>
                    <a:pt x="1751434" y="613049"/>
                  </a:lnTo>
                  <a:lnTo>
                    <a:pt x="1724189" y="603259"/>
                  </a:lnTo>
                  <a:lnTo>
                    <a:pt x="1697209" y="593733"/>
                  </a:lnTo>
                  <a:lnTo>
                    <a:pt x="1669964" y="585001"/>
                  </a:lnTo>
                  <a:lnTo>
                    <a:pt x="1643249" y="576798"/>
                  </a:lnTo>
                  <a:lnTo>
                    <a:pt x="1616533" y="569125"/>
                  </a:lnTo>
                  <a:lnTo>
                    <a:pt x="1589817" y="561981"/>
                  </a:lnTo>
                  <a:lnTo>
                    <a:pt x="1563631" y="555365"/>
                  </a:lnTo>
                  <a:lnTo>
                    <a:pt x="1537444" y="549280"/>
                  </a:lnTo>
                  <a:lnTo>
                    <a:pt x="1511786" y="543723"/>
                  </a:lnTo>
                  <a:lnTo>
                    <a:pt x="1486658" y="538431"/>
                  </a:lnTo>
                  <a:lnTo>
                    <a:pt x="1461794" y="533668"/>
                  </a:lnTo>
                  <a:lnTo>
                    <a:pt x="1437459" y="529170"/>
                  </a:lnTo>
                  <a:lnTo>
                    <a:pt x="1413653" y="525201"/>
                  </a:lnTo>
                  <a:lnTo>
                    <a:pt x="1390376" y="521761"/>
                  </a:lnTo>
                  <a:lnTo>
                    <a:pt x="1368157" y="518585"/>
                  </a:lnTo>
                  <a:lnTo>
                    <a:pt x="1346202" y="515410"/>
                  </a:lnTo>
                  <a:lnTo>
                    <a:pt x="1325041" y="513029"/>
                  </a:lnTo>
                  <a:lnTo>
                    <a:pt x="1304674" y="510647"/>
                  </a:lnTo>
                  <a:lnTo>
                    <a:pt x="1285365" y="508530"/>
                  </a:lnTo>
                  <a:lnTo>
                    <a:pt x="1267113" y="506943"/>
                  </a:lnTo>
                  <a:lnTo>
                    <a:pt x="1232727" y="504297"/>
                  </a:lnTo>
                  <a:lnTo>
                    <a:pt x="1202837" y="502445"/>
                  </a:lnTo>
                  <a:lnTo>
                    <a:pt x="1177444" y="501122"/>
                  </a:lnTo>
                  <a:lnTo>
                    <a:pt x="1156812" y="500592"/>
                  </a:lnTo>
                  <a:lnTo>
                    <a:pt x="1141735" y="500328"/>
                  </a:lnTo>
                  <a:lnTo>
                    <a:pt x="1129303" y="500063"/>
                  </a:lnTo>
                  <a:close/>
                  <a:moveTo>
                    <a:pt x="485775" y="0"/>
                  </a:moveTo>
                  <a:lnTo>
                    <a:pt x="495829" y="0"/>
                  </a:lnTo>
                  <a:lnTo>
                    <a:pt x="506148" y="0"/>
                  </a:lnTo>
                  <a:lnTo>
                    <a:pt x="515673" y="265"/>
                  </a:lnTo>
                  <a:lnTo>
                    <a:pt x="525198" y="1059"/>
                  </a:lnTo>
                  <a:lnTo>
                    <a:pt x="534723" y="1588"/>
                  </a:lnTo>
                  <a:lnTo>
                    <a:pt x="543984" y="2646"/>
                  </a:lnTo>
                  <a:lnTo>
                    <a:pt x="553244" y="3440"/>
                  </a:lnTo>
                  <a:lnTo>
                    <a:pt x="562504" y="5028"/>
                  </a:lnTo>
                  <a:lnTo>
                    <a:pt x="571500" y="6351"/>
                  </a:lnTo>
                  <a:lnTo>
                    <a:pt x="580761" y="8203"/>
                  </a:lnTo>
                  <a:lnTo>
                    <a:pt x="589492" y="9790"/>
                  </a:lnTo>
                  <a:lnTo>
                    <a:pt x="598488" y="11907"/>
                  </a:lnTo>
                  <a:lnTo>
                    <a:pt x="607219" y="14024"/>
                  </a:lnTo>
                  <a:lnTo>
                    <a:pt x="616215" y="16405"/>
                  </a:lnTo>
                  <a:lnTo>
                    <a:pt x="624681" y="18787"/>
                  </a:lnTo>
                  <a:lnTo>
                    <a:pt x="633148" y="21433"/>
                  </a:lnTo>
                  <a:lnTo>
                    <a:pt x="641879" y="24343"/>
                  </a:lnTo>
                  <a:lnTo>
                    <a:pt x="650081" y="27254"/>
                  </a:lnTo>
                  <a:lnTo>
                    <a:pt x="667015" y="33604"/>
                  </a:lnTo>
                  <a:lnTo>
                    <a:pt x="683154" y="40749"/>
                  </a:lnTo>
                  <a:lnTo>
                    <a:pt x="699294" y="48157"/>
                  </a:lnTo>
                  <a:lnTo>
                    <a:pt x="714904" y="56360"/>
                  </a:lnTo>
                  <a:lnTo>
                    <a:pt x="730250" y="64827"/>
                  </a:lnTo>
                  <a:lnTo>
                    <a:pt x="745331" y="74088"/>
                  </a:lnTo>
                  <a:lnTo>
                    <a:pt x="760148" y="83879"/>
                  </a:lnTo>
                  <a:lnTo>
                    <a:pt x="774700" y="93933"/>
                  </a:lnTo>
                  <a:lnTo>
                    <a:pt x="788988" y="104517"/>
                  </a:lnTo>
                  <a:lnTo>
                    <a:pt x="802746" y="115366"/>
                  </a:lnTo>
                  <a:lnTo>
                    <a:pt x="816504" y="127008"/>
                  </a:lnTo>
                  <a:lnTo>
                    <a:pt x="829998" y="138915"/>
                  </a:lnTo>
                  <a:lnTo>
                    <a:pt x="842963" y="151087"/>
                  </a:lnTo>
                  <a:lnTo>
                    <a:pt x="855927" y="163788"/>
                  </a:lnTo>
                  <a:lnTo>
                    <a:pt x="868363" y="176489"/>
                  </a:lnTo>
                  <a:lnTo>
                    <a:pt x="880534" y="189719"/>
                  </a:lnTo>
                  <a:lnTo>
                    <a:pt x="892440" y="203213"/>
                  </a:lnTo>
                  <a:lnTo>
                    <a:pt x="904081" y="216708"/>
                  </a:lnTo>
                  <a:lnTo>
                    <a:pt x="915459" y="230732"/>
                  </a:lnTo>
                  <a:lnTo>
                    <a:pt x="926571" y="245020"/>
                  </a:lnTo>
                  <a:lnTo>
                    <a:pt x="937684" y="259309"/>
                  </a:lnTo>
                  <a:lnTo>
                    <a:pt x="948002" y="273862"/>
                  </a:lnTo>
                  <a:lnTo>
                    <a:pt x="958321" y="288679"/>
                  </a:lnTo>
                  <a:lnTo>
                    <a:pt x="968375" y="303762"/>
                  </a:lnTo>
                  <a:lnTo>
                    <a:pt x="974461" y="307466"/>
                  </a:lnTo>
                  <a:lnTo>
                    <a:pt x="979752" y="310112"/>
                  </a:lnTo>
                  <a:lnTo>
                    <a:pt x="985044" y="312758"/>
                  </a:lnTo>
                  <a:lnTo>
                    <a:pt x="989806" y="314875"/>
                  </a:lnTo>
                  <a:lnTo>
                    <a:pt x="999331" y="318579"/>
                  </a:lnTo>
                  <a:lnTo>
                    <a:pt x="1004094" y="320432"/>
                  </a:lnTo>
                  <a:lnTo>
                    <a:pt x="1008856" y="323078"/>
                  </a:lnTo>
                  <a:lnTo>
                    <a:pt x="1027113" y="319373"/>
                  </a:lnTo>
                  <a:lnTo>
                    <a:pt x="1045369" y="315669"/>
                  </a:lnTo>
                  <a:lnTo>
                    <a:pt x="1064154" y="312758"/>
                  </a:lnTo>
                  <a:lnTo>
                    <a:pt x="1082411" y="309848"/>
                  </a:lnTo>
                  <a:lnTo>
                    <a:pt x="1101196" y="307466"/>
                  </a:lnTo>
                  <a:lnTo>
                    <a:pt x="1119717" y="305085"/>
                  </a:lnTo>
                  <a:lnTo>
                    <a:pt x="1138502" y="303233"/>
                  </a:lnTo>
                  <a:lnTo>
                    <a:pt x="1157287" y="301910"/>
                  </a:lnTo>
                  <a:lnTo>
                    <a:pt x="1176337" y="300851"/>
                  </a:lnTo>
                  <a:lnTo>
                    <a:pt x="1195387" y="300057"/>
                  </a:lnTo>
                  <a:lnTo>
                    <a:pt x="1214437" y="299263"/>
                  </a:lnTo>
                  <a:lnTo>
                    <a:pt x="1233487" y="299263"/>
                  </a:lnTo>
                  <a:lnTo>
                    <a:pt x="1252802" y="299263"/>
                  </a:lnTo>
                  <a:lnTo>
                    <a:pt x="1272117" y="300057"/>
                  </a:lnTo>
                  <a:lnTo>
                    <a:pt x="1291696" y="301116"/>
                  </a:lnTo>
                  <a:lnTo>
                    <a:pt x="1311010" y="302174"/>
                  </a:lnTo>
                  <a:lnTo>
                    <a:pt x="1586442" y="322813"/>
                  </a:lnTo>
                  <a:lnTo>
                    <a:pt x="1599935" y="323871"/>
                  </a:lnTo>
                  <a:lnTo>
                    <a:pt x="1613694" y="325459"/>
                  </a:lnTo>
                  <a:lnTo>
                    <a:pt x="1626923" y="326782"/>
                  </a:lnTo>
                  <a:lnTo>
                    <a:pt x="1640417" y="328105"/>
                  </a:lnTo>
                  <a:lnTo>
                    <a:pt x="1666875" y="331809"/>
                  </a:lnTo>
                  <a:lnTo>
                    <a:pt x="1693598" y="336572"/>
                  </a:lnTo>
                  <a:lnTo>
                    <a:pt x="1719792" y="341335"/>
                  </a:lnTo>
                  <a:lnTo>
                    <a:pt x="1745721" y="347156"/>
                  </a:lnTo>
                  <a:lnTo>
                    <a:pt x="1771385" y="353242"/>
                  </a:lnTo>
                  <a:lnTo>
                    <a:pt x="1796785" y="360122"/>
                  </a:lnTo>
                  <a:lnTo>
                    <a:pt x="1821921" y="367530"/>
                  </a:lnTo>
                  <a:lnTo>
                    <a:pt x="1846792" y="375733"/>
                  </a:lnTo>
                  <a:lnTo>
                    <a:pt x="1871398" y="384465"/>
                  </a:lnTo>
                  <a:lnTo>
                    <a:pt x="1895740" y="393461"/>
                  </a:lnTo>
                  <a:lnTo>
                    <a:pt x="1919552" y="403252"/>
                  </a:lnTo>
                  <a:lnTo>
                    <a:pt x="1943365" y="413836"/>
                  </a:lnTo>
                  <a:lnTo>
                    <a:pt x="1966648" y="424684"/>
                  </a:lnTo>
                  <a:lnTo>
                    <a:pt x="1989931" y="436062"/>
                  </a:lnTo>
                  <a:lnTo>
                    <a:pt x="2012421" y="448234"/>
                  </a:lnTo>
                  <a:lnTo>
                    <a:pt x="2034910" y="460670"/>
                  </a:lnTo>
                  <a:lnTo>
                    <a:pt x="2056871" y="473900"/>
                  </a:lnTo>
                  <a:lnTo>
                    <a:pt x="2078302" y="487130"/>
                  </a:lnTo>
                  <a:lnTo>
                    <a:pt x="2099733" y="501418"/>
                  </a:lnTo>
                  <a:lnTo>
                    <a:pt x="2120635" y="515971"/>
                  </a:lnTo>
                  <a:lnTo>
                    <a:pt x="2141273" y="531054"/>
                  </a:lnTo>
                  <a:lnTo>
                    <a:pt x="2161117" y="546665"/>
                  </a:lnTo>
                  <a:lnTo>
                    <a:pt x="2181225" y="562541"/>
                  </a:lnTo>
                  <a:lnTo>
                    <a:pt x="2200275" y="578946"/>
                  </a:lnTo>
                  <a:lnTo>
                    <a:pt x="2219325" y="596145"/>
                  </a:lnTo>
                  <a:lnTo>
                    <a:pt x="2237581" y="613080"/>
                  </a:lnTo>
                  <a:lnTo>
                    <a:pt x="2256102" y="630808"/>
                  </a:lnTo>
                  <a:lnTo>
                    <a:pt x="2273300" y="649066"/>
                  </a:lnTo>
                  <a:lnTo>
                    <a:pt x="2290763" y="667852"/>
                  </a:lnTo>
                  <a:lnTo>
                    <a:pt x="2307431" y="686903"/>
                  </a:lnTo>
                  <a:lnTo>
                    <a:pt x="2323571" y="706219"/>
                  </a:lnTo>
                  <a:lnTo>
                    <a:pt x="2339711" y="726064"/>
                  </a:lnTo>
                  <a:lnTo>
                    <a:pt x="2355056" y="745909"/>
                  </a:lnTo>
                  <a:lnTo>
                    <a:pt x="2369873" y="766548"/>
                  </a:lnTo>
                  <a:lnTo>
                    <a:pt x="2384161" y="787452"/>
                  </a:lnTo>
                  <a:lnTo>
                    <a:pt x="2398183" y="808884"/>
                  </a:lnTo>
                  <a:lnTo>
                    <a:pt x="2411677" y="830317"/>
                  </a:lnTo>
                  <a:lnTo>
                    <a:pt x="2424377" y="852279"/>
                  </a:lnTo>
                  <a:lnTo>
                    <a:pt x="2436813" y="874505"/>
                  </a:lnTo>
                  <a:lnTo>
                    <a:pt x="2448454" y="896996"/>
                  </a:lnTo>
                  <a:lnTo>
                    <a:pt x="2459831" y="919487"/>
                  </a:lnTo>
                  <a:lnTo>
                    <a:pt x="2470679" y="943037"/>
                  </a:lnTo>
                  <a:lnTo>
                    <a:pt x="2480733" y="966322"/>
                  </a:lnTo>
                  <a:lnTo>
                    <a:pt x="2490258" y="990136"/>
                  </a:lnTo>
                  <a:lnTo>
                    <a:pt x="2499519" y="1013685"/>
                  </a:lnTo>
                  <a:lnTo>
                    <a:pt x="2507985" y="1038029"/>
                  </a:lnTo>
                  <a:lnTo>
                    <a:pt x="2516187" y="1062636"/>
                  </a:lnTo>
                  <a:lnTo>
                    <a:pt x="2523067" y="1087509"/>
                  </a:lnTo>
                  <a:lnTo>
                    <a:pt x="2529946" y="1112381"/>
                  </a:lnTo>
                  <a:lnTo>
                    <a:pt x="2536031" y="1137518"/>
                  </a:lnTo>
                  <a:lnTo>
                    <a:pt x="2541852" y="1162920"/>
                  </a:lnTo>
                  <a:lnTo>
                    <a:pt x="2546615" y="1188586"/>
                  </a:lnTo>
                  <a:lnTo>
                    <a:pt x="2550848" y="1214253"/>
                  </a:lnTo>
                  <a:lnTo>
                    <a:pt x="2554552" y="1240184"/>
                  </a:lnTo>
                  <a:lnTo>
                    <a:pt x="2557463" y="1266644"/>
                  </a:lnTo>
                  <a:lnTo>
                    <a:pt x="2560108" y="1292839"/>
                  </a:lnTo>
                  <a:lnTo>
                    <a:pt x="2561696" y="1319299"/>
                  </a:lnTo>
                  <a:lnTo>
                    <a:pt x="2562489" y="1346024"/>
                  </a:lnTo>
                  <a:lnTo>
                    <a:pt x="2563283" y="1372748"/>
                  </a:lnTo>
                  <a:lnTo>
                    <a:pt x="2562754" y="1400002"/>
                  </a:lnTo>
                  <a:lnTo>
                    <a:pt x="2562225" y="1413232"/>
                  </a:lnTo>
                  <a:lnTo>
                    <a:pt x="2561696" y="1426727"/>
                  </a:lnTo>
                  <a:lnTo>
                    <a:pt x="2560902" y="1440486"/>
                  </a:lnTo>
                  <a:lnTo>
                    <a:pt x="2560108" y="1454245"/>
                  </a:lnTo>
                  <a:lnTo>
                    <a:pt x="2446602" y="2972789"/>
                  </a:lnTo>
                  <a:lnTo>
                    <a:pt x="2439987" y="3061694"/>
                  </a:lnTo>
                  <a:lnTo>
                    <a:pt x="2423583" y="3052963"/>
                  </a:lnTo>
                  <a:lnTo>
                    <a:pt x="2406650" y="3044760"/>
                  </a:lnTo>
                  <a:lnTo>
                    <a:pt x="2389981" y="3037087"/>
                  </a:lnTo>
                  <a:lnTo>
                    <a:pt x="2372519" y="3029413"/>
                  </a:lnTo>
                  <a:lnTo>
                    <a:pt x="2355321" y="3022798"/>
                  </a:lnTo>
                  <a:lnTo>
                    <a:pt x="2337594" y="3016183"/>
                  </a:lnTo>
                  <a:lnTo>
                    <a:pt x="2319867" y="3010097"/>
                  </a:lnTo>
                  <a:lnTo>
                    <a:pt x="2301875" y="3004805"/>
                  </a:lnTo>
                  <a:lnTo>
                    <a:pt x="2283883" y="2999513"/>
                  </a:lnTo>
                  <a:lnTo>
                    <a:pt x="2265627" y="2995280"/>
                  </a:lnTo>
                  <a:lnTo>
                    <a:pt x="2247371" y="2991311"/>
                  </a:lnTo>
                  <a:lnTo>
                    <a:pt x="2229115" y="2987871"/>
                  </a:lnTo>
                  <a:lnTo>
                    <a:pt x="2210594" y="2984960"/>
                  </a:lnTo>
                  <a:lnTo>
                    <a:pt x="2192073" y="2982843"/>
                  </a:lnTo>
                  <a:lnTo>
                    <a:pt x="2173552" y="2980991"/>
                  </a:lnTo>
                  <a:lnTo>
                    <a:pt x="2155031" y="2979933"/>
                  </a:lnTo>
                  <a:lnTo>
                    <a:pt x="2136246" y="2979404"/>
                  </a:lnTo>
                  <a:lnTo>
                    <a:pt x="2117461" y="2979668"/>
                  </a:lnTo>
                  <a:lnTo>
                    <a:pt x="2098939" y="2980197"/>
                  </a:lnTo>
                  <a:lnTo>
                    <a:pt x="2080154" y="2981520"/>
                  </a:lnTo>
                  <a:lnTo>
                    <a:pt x="2061633" y="2983637"/>
                  </a:lnTo>
                  <a:lnTo>
                    <a:pt x="2043113" y="2986548"/>
                  </a:lnTo>
                  <a:lnTo>
                    <a:pt x="2033587" y="2988135"/>
                  </a:lnTo>
                  <a:lnTo>
                    <a:pt x="2024327" y="2989723"/>
                  </a:lnTo>
                  <a:lnTo>
                    <a:pt x="2015331" y="2991840"/>
                  </a:lnTo>
                  <a:lnTo>
                    <a:pt x="2005806" y="2993957"/>
                  </a:lnTo>
                  <a:lnTo>
                    <a:pt x="1996810" y="2996073"/>
                  </a:lnTo>
                  <a:lnTo>
                    <a:pt x="1987550" y="2998719"/>
                  </a:lnTo>
                  <a:lnTo>
                    <a:pt x="1978554" y="3001366"/>
                  </a:lnTo>
                  <a:lnTo>
                    <a:pt x="1969294" y="3004012"/>
                  </a:lnTo>
                  <a:lnTo>
                    <a:pt x="1960298" y="3007187"/>
                  </a:lnTo>
                  <a:lnTo>
                    <a:pt x="1951037" y="3010362"/>
                  </a:lnTo>
                  <a:lnTo>
                    <a:pt x="1942042" y="3013802"/>
                  </a:lnTo>
                  <a:lnTo>
                    <a:pt x="1932781" y="3017506"/>
                  </a:lnTo>
                  <a:lnTo>
                    <a:pt x="1924050" y="3021211"/>
                  </a:lnTo>
                  <a:lnTo>
                    <a:pt x="1915054" y="3025180"/>
                  </a:lnTo>
                  <a:lnTo>
                    <a:pt x="1906058" y="3029149"/>
                  </a:lnTo>
                  <a:lnTo>
                    <a:pt x="1897063" y="3033911"/>
                  </a:lnTo>
                  <a:lnTo>
                    <a:pt x="1888331" y="3038410"/>
                  </a:lnTo>
                  <a:lnTo>
                    <a:pt x="1879335" y="3042908"/>
                  </a:lnTo>
                  <a:lnTo>
                    <a:pt x="1870869" y="3048200"/>
                  </a:lnTo>
                  <a:lnTo>
                    <a:pt x="1861873" y="3053227"/>
                  </a:lnTo>
                  <a:lnTo>
                    <a:pt x="1853142" y="3059048"/>
                  </a:lnTo>
                  <a:lnTo>
                    <a:pt x="1843881" y="3064870"/>
                  </a:lnTo>
                  <a:lnTo>
                    <a:pt x="1835415" y="3071220"/>
                  </a:lnTo>
                  <a:lnTo>
                    <a:pt x="1826948" y="3077570"/>
                  </a:lnTo>
                  <a:lnTo>
                    <a:pt x="1818217" y="3084186"/>
                  </a:lnTo>
                  <a:lnTo>
                    <a:pt x="1810015" y="3090536"/>
                  </a:lnTo>
                  <a:lnTo>
                    <a:pt x="1802077" y="3097416"/>
                  </a:lnTo>
                  <a:lnTo>
                    <a:pt x="1794140" y="3104295"/>
                  </a:lnTo>
                  <a:lnTo>
                    <a:pt x="1786202" y="3111439"/>
                  </a:lnTo>
                  <a:lnTo>
                    <a:pt x="1778529" y="3118584"/>
                  </a:lnTo>
                  <a:lnTo>
                    <a:pt x="1771121" y="3125992"/>
                  </a:lnTo>
                  <a:lnTo>
                    <a:pt x="1763977" y="3133401"/>
                  </a:lnTo>
                  <a:lnTo>
                    <a:pt x="1756833" y="3140810"/>
                  </a:lnTo>
                  <a:lnTo>
                    <a:pt x="1749954" y="3148748"/>
                  </a:lnTo>
                  <a:lnTo>
                    <a:pt x="1743340" y="3156686"/>
                  </a:lnTo>
                  <a:lnTo>
                    <a:pt x="1736725" y="3164624"/>
                  </a:lnTo>
                  <a:lnTo>
                    <a:pt x="1730375" y="3172562"/>
                  </a:lnTo>
                  <a:lnTo>
                    <a:pt x="1724025" y="3180765"/>
                  </a:lnTo>
                  <a:lnTo>
                    <a:pt x="1718204" y="3189232"/>
                  </a:lnTo>
                  <a:lnTo>
                    <a:pt x="1712119" y="3197435"/>
                  </a:lnTo>
                  <a:lnTo>
                    <a:pt x="1706563" y="3205902"/>
                  </a:lnTo>
                  <a:lnTo>
                    <a:pt x="1701271" y="3214634"/>
                  </a:lnTo>
                  <a:lnTo>
                    <a:pt x="1695715" y="3223101"/>
                  </a:lnTo>
                  <a:lnTo>
                    <a:pt x="1690687" y="3232097"/>
                  </a:lnTo>
                  <a:lnTo>
                    <a:pt x="1685925" y="3240829"/>
                  </a:lnTo>
                  <a:lnTo>
                    <a:pt x="1681163" y="3250090"/>
                  </a:lnTo>
                  <a:lnTo>
                    <a:pt x="1676665" y="3259087"/>
                  </a:lnTo>
                  <a:lnTo>
                    <a:pt x="1672431" y="3268348"/>
                  </a:lnTo>
                  <a:lnTo>
                    <a:pt x="1668198" y="3277344"/>
                  </a:lnTo>
                  <a:lnTo>
                    <a:pt x="1664494" y="3286870"/>
                  </a:lnTo>
                  <a:lnTo>
                    <a:pt x="1660790" y="3296131"/>
                  </a:lnTo>
                  <a:lnTo>
                    <a:pt x="1657085" y="3305656"/>
                  </a:lnTo>
                  <a:lnTo>
                    <a:pt x="1653910" y="3315182"/>
                  </a:lnTo>
                  <a:lnTo>
                    <a:pt x="1650735" y="3324708"/>
                  </a:lnTo>
                  <a:lnTo>
                    <a:pt x="1647825" y="3334498"/>
                  </a:lnTo>
                  <a:lnTo>
                    <a:pt x="1644915" y="3344288"/>
                  </a:lnTo>
                  <a:lnTo>
                    <a:pt x="1642798" y="3353814"/>
                  </a:lnTo>
                  <a:lnTo>
                    <a:pt x="1640417" y="3363868"/>
                  </a:lnTo>
                  <a:lnTo>
                    <a:pt x="1638565" y="3373659"/>
                  </a:lnTo>
                  <a:lnTo>
                    <a:pt x="1636448" y="3383713"/>
                  </a:lnTo>
                  <a:lnTo>
                    <a:pt x="1634860" y="3393504"/>
                  </a:lnTo>
                  <a:lnTo>
                    <a:pt x="1633273" y="3403559"/>
                  </a:lnTo>
                  <a:lnTo>
                    <a:pt x="1632215" y="3413878"/>
                  </a:lnTo>
                  <a:lnTo>
                    <a:pt x="1631421" y="3423933"/>
                  </a:lnTo>
                  <a:lnTo>
                    <a:pt x="1630363" y="3434252"/>
                  </a:lnTo>
                  <a:lnTo>
                    <a:pt x="1629833" y="3444572"/>
                  </a:lnTo>
                  <a:lnTo>
                    <a:pt x="1629569" y="3454362"/>
                  </a:lnTo>
                  <a:lnTo>
                    <a:pt x="1629569" y="3464681"/>
                  </a:lnTo>
                  <a:lnTo>
                    <a:pt x="1629569" y="3475001"/>
                  </a:lnTo>
                  <a:lnTo>
                    <a:pt x="1630098" y="3485320"/>
                  </a:lnTo>
                  <a:lnTo>
                    <a:pt x="1630627" y="3495904"/>
                  </a:lnTo>
                  <a:lnTo>
                    <a:pt x="1631685" y="3506224"/>
                  </a:lnTo>
                  <a:lnTo>
                    <a:pt x="1632744" y="3516543"/>
                  </a:lnTo>
                  <a:lnTo>
                    <a:pt x="1633802" y="3526598"/>
                  </a:lnTo>
                  <a:lnTo>
                    <a:pt x="1635654" y="3537182"/>
                  </a:lnTo>
                  <a:lnTo>
                    <a:pt x="1637242" y="3547501"/>
                  </a:lnTo>
                  <a:lnTo>
                    <a:pt x="1639358" y="3557821"/>
                  </a:lnTo>
                  <a:lnTo>
                    <a:pt x="1641475" y="3568405"/>
                  </a:lnTo>
                  <a:lnTo>
                    <a:pt x="1644121" y="3578724"/>
                  </a:lnTo>
                  <a:lnTo>
                    <a:pt x="1646767" y="3589044"/>
                  </a:lnTo>
                  <a:lnTo>
                    <a:pt x="1649942" y="3599628"/>
                  </a:lnTo>
                  <a:lnTo>
                    <a:pt x="1653117" y="3609682"/>
                  </a:lnTo>
                  <a:lnTo>
                    <a:pt x="1656556" y="3620002"/>
                  </a:lnTo>
                  <a:lnTo>
                    <a:pt x="1660260" y="3630321"/>
                  </a:lnTo>
                  <a:lnTo>
                    <a:pt x="1663700" y="3638524"/>
                  </a:lnTo>
                  <a:lnTo>
                    <a:pt x="1666875" y="3646991"/>
                  </a:lnTo>
                  <a:lnTo>
                    <a:pt x="1674019" y="3663132"/>
                  </a:lnTo>
                  <a:lnTo>
                    <a:pt x="1682221" y="3679008"/>
                  </a:lnTo>
                  <a:lnTo>
                    <a:pt x="1690423" y="3694355"/>
                  </a:lnTo>
                  <a:lnTo>
                    <a:pt x="1699154" y="3709172"/>
                  </a:lnTo>
                  <a:lnTo>
                    <a:pt x="1708944" y="3723725"/>
                  </a:lnTo>
                  <a:lnTo>
                    <a:pt x="1718733" y="3737749"/>
                  </a:lnTo>
                  <a:lnTo>
                    <a:pt x="1729317" y="3751508"/>
                  </a:lnTo>
                  <a:lnTo>
                    <a:pt x="1740165" y="3764474"/>
                  </a:lnTo>
                  <a:lnTo>
                    <a:pt x="1751542" y="3777439"/>
                  </a:lnTo>
                  <a:lnTo>
                    <a:pt x="1763448" y="3789611"/>
                  </a:lnTo>
                  <a:lnTo>
                    <a:pt x="1775354" y="3801518"/>
                  </a:lnTo>
                  <a:lnTo>
                    <a:pt x="1788319" y="3812896"/>
                  </a:lnTo>
                  <a:lnTo>
                    <a:pt x="1801283" y="3823744"/>
                  </a:lnTo>
                  <a:lnTo>
                    <a:pt x="1814513" y="3834064"/>
                  </a:lnTo>
                  <a:lnTo>
                    <a:pt x="1828271" y="3843589"/>
                  </a:lnTo>
                  <a:lnTo>
                    <a:pt x="1842294" y="3852850"/>
                  </a:lnTo>
                  <a:lnTo>
                    <a:pt x="1856846" y="3861582"/>
                  </a:lnTo>
                  <a:lnTo>
                    <a:pt x="1871398" y="3869520"/>
                  </a:lnTo>
                  <a:lnTo>
                    <a:pt x="1886479" y="3877458"/>
                  </a:lnTo>
                  <a:lnTo>
                    <a:pt x="1901560" y="3884338"/>
                  </a:lnTo>
                  <a:lnTo>
                    <a:pt x="1917435" y="3890688"/>
                  </a:lnTo>
                  <a:lnTo>
                    <a:pt x="1933046" y="3896510"/>
                  </a:lnTo>
                  <a:lnTo>
                    <a:pt x="1949185" y="3901537"/>
                  </a:lnTo>
                  <a:lnTo>
                    <a:pt x="1965060" y="3906300"/>
                  </a:lnTo>
                  <a:lnTo>
                    <a:pt x="1981729" y="3910269"/>
                  </a:lnTo>
                  <a:lnTo>
                    <a:pt x="1997869" y="3913709"/>
                  </a:lnTo>
                  <a:lnTo>
                    <a:pt x="2014802" y="3916090"/>
                  </a:lnTo>
                  <a:lnTo>
                    <a:pt x="2031471" y="3918207"/>
                  </a:lnTo>
                  <a:lnTo>
                    <a:pt x="2048404" y="3919530"/>
                  </a:lnTo>
                  <a:lnTo>
                    <a:pt x="2056871" y="3920059"/>
                  </a:lnTo>
                  <a:lnTo>
                    <a:pt x="2065602" y="3920588"/>
                  </a:lnTo>
                  <a:lnTo>
                    <a:pt x="2074069" y="3920588"/>
                  </a:lnTo>
                  <a:lnTo>
                    <a:pt x="2082800" y="3920059"/>
                  </a:lnTo>
                  <a:lnTo>
                    <a:pt x="2091796" y="3919794"/>
                  </a:lnTo>
                  <a:lnTo>
                    <a:pt x="2100792" y="3919265"/>
                  </a:lnTo>
                  <a:lnTo>
                    <a:pt x="2109787" y="3918736"/>
                  </a:lnTo>
                  <a:lnTo>
                    <a:pt x="2118519" y="3917942"/>
                  </a:lnTo>
                  <a:lnTo>
                    <a:pt x="2127515" y="3916884"/>
                  </a:lnTo>
                  <a:lnTo>
                    <a:pt x="2136246" y="3915296"/>
                  </a:lnTo>
                  <a:lnTo>
                    <a:pt x="2145242" y="3913973"/>
                  </a:lnTo>
                  <a:lnTo>
                    <a:pt x="2153973" y="3912121"/>
                  </a:lnTo>
                  <a:lnTo>
                    <a:pt x="2162704" y="3910533"/>
                  </a:lnTo>
                  <a:lnTo>
                    <a:pt x="2171435" y="3908152"/>
                  </a:lnTo>
                  <a:lnTo>
                    <a:pt x="2179902" y="3906035"/>
                  </a:lnTo>
                  <a:lnTo>
                    <a:pt x="2188633" y="3903654"/>
                  </a:lnTo>
                  <a:lnTo>
                    <a:pt x="2196835" y="3901008"/>
                  </a:lnTo>
                  <a:lnTo>
                    <a:pt x="2205567" y="3898097"/>
                  </a:lnTo>
                  <a:lnTo>
                    <a:pt x="2213769" y="3895451"/>
                  </a:lnTo>
                  <a:lnTo>
                    <a:pt x="2221971" y="3892276"/>
                  </a:lnTo>
                  <a:lnTo>
                    <a:pt x="2229908" y="3888836"/>
                  </a:lnTo>
                  <a:lnTo>
                    <a:pt x="2238375" y="3885396"/>
                  </a:lnTo>
                  <a:lnTo>
                    <a:pt x="2246313" y="3881692"/>
                  </a:lnTo>
                  <a:lnTo>
                    <a:pt x="2254250" y="3877988"/>
                  </a:lnTo>
                  <a:lnTo>
                    <a:pt x="2261923" y="3874019"/>
                  </a:lnTo>
                  <a:lnTo>
                    <a:pt x="2269596" y="3870049"/>
                  </a:lnTo>
                  <a:lnTo>
                    <a:pt x="2277269" y="3865287"/>
                  </a:lnTo>
                  <a:lnTo>
                    <a:pt x="2285206" y="3861053"/>
                  </a:lnTo>
                  <a:lnTo>
                    <a:pt x="2292615" y="3856555"/>
                  </a:lnTo>
                  <a:lnTo>
                    <a:pt x="2299758" y="3851527"/>
                  </a:lnTo>
                  <a:lnTo>
                    <a:pt x="2307167" y="3846765"/>
                  </a:lnTo>
                  <a:lnTo>
                    <a:pt x="2314311" y="3841737"/>
                  </a:lnTo>
                  <a:lnTo>
                    <a:pt x="2321189" y="3836445"/>
                  </a:lnTo>
                  <a:lnTo>
                    <a:pt x="2328333" y="3831153"/>
                  </a:lnTo>
                  <a:lnTo>
                    <a:pt x="2334948" y="3825597"/>
                  </a:lnTo>
                  <a:lnTo>
                    <a:pt x="2341563" y="3820040"/>
                  </a:lnTo>
                  <a:lnTo>
                    <a:pt x="2348177" y="3814219"/>
                  </a:lnTo>
                  <a:lnTo>
                    <a:pt x="2354527" y="3808133"/>
                  </a:lnTo>
                  <a:lnTo>
                    <a:pt x="2361142" y="3802312"/>
                  </a:lnTo>
                  <a:lnTo>
                    <a:pt x="2366963" y="3795961"/>
                  </a:lnTo>
                  <a:lnTo>
                    <a:pt x="2373048" y="3789611"/>
                  </a:lnTo>
                  <a:lnTo>
                    <a:pt x="2379133" y="3782996"/>
                  </a:lnTo>
                  <a:lnTo>
                    <a:pt x="2384689" y="3776645"/>
                  </a:lnTo>
                  <a:lnTo>
                    <a:pt x="2390511" y="3770030"/>
                  </a:lnTo>
                  <a:lnTo>
                    <a:pt x="2395802" y="3763151"/>
                  </a:lnTo>
                  <a:lnTo>
                    <a:pt x="2401358" y="3756271"/>
                  </a:lnTo>
                  <a:lnTo>
                    <a:pt x="2406385" y="3749127"/>
                  </a:lnTo>
                  <a:lnTo>
                    <a:pt x="2411677" y="3741718"/>
                  </a:lnTo>
                  <a:lnTo>
                    <a:pt x="2416439" y="3734574"/>
                  </a:lnTo>
                  <a:lnTo>
                    <a:pt x="2420937" y="3727165"/>
                  </a:lnTo>
                  <a:lnTo>
                    <a:pt x="2425435" y="3719492"/>
                  </a:lnTo>
                  <a:lnTo>
                    <a:pt x="2430198" y="3712083"/>
                  </a:lnTo>
                  <a:lnTo>
                    <a:pt x="2434431" y="3704145"/>
                  </a:lnTo>
                  <a:lnTo>
                    <a:pt x="2438400" y="3696207"/>
                  </a:lnTo>
                  <a:lnTo>
                    <a:pt x="2442104" y="3688269"/>
                  </a:lnTo>
                  <a:lnTo>
                    <a:pt x="2445808" y="3680331"/>
                  </a:lnTo>
                  <a:lnTo>
                    <a:pt x="2449513" y="3672128"/>
                  </a:lnTo>
                  <a:lnTo>
                    <a:pt x="2452687" y="3663661"/>
                  </a:lnTo>
                  <a:lnTo>
                    <a:pt x="2456127" y="3655458"/>
                  </a:lnTo>
                  <a:lnTo>
                    <a:pt x="2459037" y="3646991"/>
                  </a:lnTo>
                  <a:lnTo>
                    <a:pt x="2461683" y="3638259"/>
                  </a:lnTo>
                  <a:lnTo>
                    <a:pt x="2464329" y="3629792"/>
                  </a:lnTo>
                  <a:lnTo>
                    <a:pt x="2466711" y="3621060"/>
                  </a:lnTo>
                  <a:lnTo>
                    <a:pt x="2468827" y="3612064"/>
                  </a:lnTo>
                  <a:lnTo>
                    <a:pt x="2470944" y="3603332"/>
                  </a:lnTo>
                  <a:lnTo>
                    <a:pt x="2472796" y="3594071"/>
                  </a:lnTo>
                  <a:lnTo>
                    <a:pt x="2474383" y="3585075"/>
                  </a:lnTo>
                  <a:lnTo>
                    <a:pt x="2475706" y="3575814"/>
                  </a:lnTo>
                  <a:lnTo>
                    <a:pt x="2476765" y="3567346"/>
                  </a:lnTo>
                  <a:lnTo>
                    <a:pt x="2477029" y="3558615"/>
                  </a:lnTo>
                  <a:lnTo>
                    <a:pt x="2477558" y="3549883"/>
                  </a:lnTo>
                  <a:lnTo>
                    <a:pt x="2477558" y="3541151"/>
                  </a:lnTo>
                  <a:lnTo>
                    <a:pt x="2477558" y="3532684"/>
                  </a:lnTo>
                  <a:lnTo>
                    <a:pt x="2477558" y="3524216"/>
                  </a:lnTo>
                  <a:lnTo>
                    <a:pt x="2477029" y="3515749"/>
                  </a:lnTo>
                  <a:lnTo>
                    <a:pt x="2476500" y="3507282"/>
                  </a:lnTo>
                  <a:lnTo>
                    <a:pt x="2475706" y="3498815"/>
                  </a:lnTo>
                  <a:lnTo>
                    <a:pt x="2474913" y="3490348"/>
                  </a:lnTo>
                  <a:lnTo>
                    <a:pt x="2473854" y="3482145"/>
                  </a:lnTo>
                  <a:lnTo>
                    <a:pt x="2472796" y="3473942"/>
                  </a:lnTo>
                  <a:lnTo>
                    <a:pt x="2471208" y="3465475"/>
                  </a:lnTo>
                  <a:lnTo>
                    <a:pt x="2469621" y="3457272"/>
                  </a:lnTo>
                  <a:lnTo>
                    <a:pt x="2467769" y="3449334"/>
                  </a:lnTo>
                  <a:lnTo>
                    <a:pt x="2465917" y="3441132"/>
                  </a:lnTo>
                  <a:lnTo>
                    <a:pt x="2463800" y="3432929"/>
                  </a:lnTo>
                  <a:lnTo>
                    <a:pt x="2461419" y="3424991"/>
                  </a:lnTo>
                  <a:lnTo>
                    <a:pt x="2459302" y="3417318"/>
                  </a:lnTo>
                  <a:lnTo>
                    <a:pt x="2456656" y="3409380"/>
                  </a:lnTo>
                  <a:lnTo>
                    <a:pt x="2453746" y="3401706"/>
                  </a:lnTo>
                  <a:lnTo>
                    <a:pt x="2450835" y="3394033"/>
                  </a:lnTo>
                  <a:lnTo>
                    <a:pt x="2447925" y="3386095"/>
                  </a:lnTo>
                  <a:lnTo>
                    <a:pt x="2444750" y="3378686"/>
                  </a:lnTo>
                  <a:lnTo>
                    <a:pt x="2441311" y="3371277"/>
                  </a:lnTo>
                  <a:lnTo>
                    <a:pt x="2437871" y="3363868"/>
                  </a:lnTo>
                  <a:lnTo>
                    <a:pt x="2434167" y="3356724"/>
                  </a:lnTo>
                  <a:lnTo>
                    <a:pt x="2430463" y="3349580"/>
                  </a:lnTo>
                  <a:lnTo>
                    <a:pt x="2426494" y="3342436"/>
                  </a:lnTo>
                  <a:lnTo>
                    <a:pt x="2422525" y="3335292"/>
                  </a:lnTo>
                  <a:lnTo>
                    <a:pt x="2418027" y="3328412"/>
                  </a:lnTo>
                  <a:lnTo>
                    <a:pt x="2413529" y="3322062"/>
                  </a:lnTo>
                  <a:lnTo>
                    <a:pt x="2409031" y="3315182"/>
                  </a:lnTo>
                  <a:lnTo>
                    <a:pt x="2404533" y="3308567"/>
                  </a:lnTo>
                  <a:lnTo>
                    <a:pt x="2399506" y="3302216"/>
                  </a:lnTo>
                  <a:lnTo>
                    <a:pt x="2394744" y="3295866"/>
                  </a:lnTo>
                  <a:lnTo>
                    <a:pt x="2389717" y="3289780"/>
                  </a:lnTo>
                  <a:lnTo>
                    <a:pt x="2384425" y="3283430"/>
                  </a:lnTo>
                  <a:lnTo>
                    <a:pt x="2379133" y="3277344"/>
                  </a:lnTo>
                  <a:lnTo>
                    <a:pt x="2373577" y="3271787"/>
                  </a:lnTo>
                  <a:lnTo>
                    <a:pt x="2367756" y="3265966"/>
                  </a:lnTo>
                  <a:lnTo>
                    <a:pt x="2362200" y="3260145"/>
                  </a:lnTo>
                  <a:lnTo>
                    <a:pt x="2356379" y="3254853"/>
                  </a:lnTo>
                  <a:lnTo>
                    <a:pt x="2350558" y="3249826"/>
                  </a:lnTo>
                  <a:lnTo>
                    <a:pt x="2344208" y="3244534"/>
                  </a:lnTo>
                  <a:lnTo>
                    <a:pt x="2337858" y="3239506"/>
                  </a:lnTo>
                  <a:lnTo>
                    <a:pt x="2331508" y="3234479"/>
                  </a:lnTo>
                  <a:lnTo>
                    <a:pt x="2325158" y="3229716"/>
                  </a:lnTo>
                  <a:lnTo>
                    <a:pt x="2318544" y="3225218"/>
                  </a:lnTo>
                  <a:lnTo>
                    <a:pt x="2311929" y="3220984"/>
                  </a:lnTo>
                  <a:lnTo>
                    <a:pt x="2305050" y="3216486"/>
                  </a:lnTo>
                  <a:lnTo>
                    <a:pt x="2298171" y="3212252"/>
                  </a:lnTo>
                  <a:lnTo>
                    <a:pt x="2291027" y="3208548"/>
                  </a:lnTo>
                  <a:lnTo>
                    <a:pt x="2283883" y="3204579"/>
                  </a:lnTo>
                  <a:lnTo>
                    <a:pt x="2276475" y="3201139"/>
                  </a:lnTo>
                  <a:lnTo>
                    <a:pt x="2269067" y="3197699"/>
                  </a:lnTo>
                  <a:lnTo>
                    <a:pt x="2261658" y="3194259"/>
                  </a:lnTo>
                  <a:lnTo>
                    <a:pt x="2254250" y="3191084"/>
                  </a:lnTo>
                  <a:lnTo>
                    <a:pt x="2246577" y="3188438"/>
                  </a:lnTo>
                  <a:lnTo>
                    <a:pt x="2238639" y="3185792"/>
                  </a:lnTo>
                  <a:lnTo>
                    <a:pt x="2230967" y="3183146"/>
                  </a:lnTo>
                  <a:lnTo>
                    <a:pt x="2222765" y="3180765"/>
                  </a:lnTo>
                  <a:lnTo>
                    <a:pt x="2214563" y="3178648"/>
                  </a:lnTo>
                  <a:lnTo>
                    <a:pt x="2206625" y="3176531"/>
                  </a:lnTo>
                  <a:lnTo>
                    <a:pt x="2196042" y="3174679"/>
                  </a:lnTo>
                  <a:lnTo>
                    <a:pt x="2185723" y="3172827"/>
                  </a:lnTo>
                  <a:lnTo>
                    <a:pt x="2175404" y="3171504"/>
                  </a:lnTo>
                  <a:lnTo>
                    <a:pt x="2165085" y="3170445"/>
                  </a:lnTo>
                  <a:lnTo>
                    <a:pt x="2154502" y="3169387"/>
                  </a:lnTo>
                  <a:lnTo>
                    <a:pt x="2144448" y="3169122"/>
                  </a:lnTo>
                  <a:lnTo>
                    <a:pt x="2134129" y="3168858"/>
                  </a:lnTo>
                  <a:lnTo>
                    <a:pt x="2123546" y="3169122"/>
                  </a:lnTo>
                  <a:lnTo>
                    <a:pt x="2113227" y="3169387"/>
                  </a:lnTo>
                  <a:lnTo>
                    <a:pt x="2102908" y="3170445"/>
                  </a:lnTo>
                  <a:lnTo>
                    <a:pt x="2092590" y="3171504"/>
                  </a:lnTo>
                  <a:lnTo>
                    <a:pt x="2082271" y="3172827"/>
                  </a:lnTo>
                  <a:lnTo>
                    <a:pt x="2072481" y="3174679"/>
                  </a:lnTo>
                  <a:lnTo>
                    <a:pt x="2062427" y="3176531"/>
                  </a:lnTo>
                  <a:lnTo>
                    <a:pt x="2052108" y="3178913"/>
                  </a:lnTo>
                  <a:lnTo>
                    <a:pt x="2042319" y="3181823"/>
                  </a:lnTo>
                  <a:lnTo>
                    <a:pt x="2032529" y="3184469"/>
                  </a:lnTo>
                  <a:lnTo>
                    <a:pt x="2022740" y="3187909"/>
                  </a:lnTo>
                  <a:lnTo>
                    <a:pt x="2012950" y="3191349"/>
                  </a:lnTo>
                  <a:lnTo>
                    <a:pt x="2003690" y="3195582"/>
                  </a:lnTo>
                  <a:lnTo>
                    <a:pt x="1994165" y="3199816"/>
                  </a:lnTo>
                  <a:lnTo>
                    <a:pt x="1984640" y="3204050"/>
                  </a:lnTo>
                  <a:lnTo>
                    <a:pt x="1975644" y="3208812"/>
                  </a:lnTo>
                  <a:lnTo>
                    <a:pt x="1966648" y="3214104"/>
                  </a:lnTo>
                  <a:lnTo>
                    <a:pt x="1957917" y="3219396"/>
                  </a:lnTo>
                  <a:lnTo>
                    <a:pt x="1949185" y="3225218"/>
                  </a:lnTo>
                  <a:lnTo>
                    <a:pt x="1940454" y="3231039"/>
                  </a:lnTo>
                  <a:lnTo>
                    <a:pt x="1932252" y="3237389"/>
                  </a:lnTo>
                  <a:lnTo>
                    <a:pt x="1924050" y="3244269"/>
                  </a:lnTo>
                  <a:lnTo>
                    <a:pt x="1915848" y="3251149"/>
                  </a:lnTo>
                  <a:lnTo>
                    <a:pt x="1908175" y="3258293"/>
                  </a:lnTo>
                  <a:lnTo>
                    <a:pt x="1900767" y="3265966"/>
                  </a:lnTo>
                  <a:lnTo>
                    <a:pt x="1895475" y="3272581"/>
                  </a:lnTo>
                  <a:lnTo>
                    <a:pt x="1889919" y="3279196"/>
                  </a:lnTo>
                  <a:lnTo>
                    <a:pt x="1884892" y="3286076"/>
                  </a:lnTo>
                  <a:lnTo>
                    <a:pt x="1880129" y="3292955"/>
                  </a:lnTo>
                  <a:lnTo>
                    <a:pt x="1875367" y="3299570"/>
                  </a:lnTo>
                  <a:lnTo>
                    <a:pt x="1871133" y="3306715"/>
                  </a:lnTo>
                  <a:lnTo>
                    <a:pt x="1866900" y="3313859"/>
                  </a:lnTo>
                  <a:lnTo>
                    <a:pt x="1862931" y="3321003"/>
                  </a:lnTo>
                  <a:lnTo>
                    <a:pt x="1858963" y="3328412"/>
                  </a:lnTo>
                  <a:lnTo>
                    <a:pt x="1855258" y="3335556"/>
                  </a:lnTo>
                  <a:lnTo>
                    <a:pt x="1851819" y="3342965"/>
                  </a:lnTo>
                  <a:lnTo>
                    <a:pt x="1848644" y="3350638"/>
                  </a:lnTo>
                  <a:lnTo>
                    <a:pt x="1845469" y="3358312"/>
                  </a:lnTo>
                  <a:lnTo>
                    <a:pt x="1842558" y="3365721"/>
                  </a:lnTo>
                  <a:lnTo>
                    <a:pt x="1839913" y="3373394"/>
                  </a:lnTo>
                  <a:lnTo>
                    <a:pt x="1837796" y="3381067"/>
                  </a:lnTo>
                  <a:lnTo>
                    <a:pt x="1835415" y="3388741"/>
                  </a:lnTo>
                  <a:lnTo>
                    <a:pt x="1833563" y="3396414"/>
                  </a:lnTo>
                  <a:lnTo>
                    <a:pt x="1831446" y="3404088"/>
                  </a:lnTo>
                  <a:lnTo>
                    <a:pt x="1830123" y="3412026"/>
                  </a:lnTo>
                  <a:lnTo>
                    <a:pt x="1828535" y="3419964"/>
                  </a:lnTo>
                  <a:lnTo>
                    <a:pt x="1827477" y="3427637"/>
                  </a:lnTo>
                  <a:lnTo>
                    <a:pt x="1826419" y="3435311"/>
                  </a:lnTo>
                  <a:lnTo>
                    <a:pt x="1825625" y="3443249"/>
                  </a:lnTo>
                  <a:lnTo>
                    <a:pt x="1824831" y="3450922"/>
                  </a:lnTo>
                  <a:lnTo>
                    <a:pt x="1824567" y="3458860"/>
                  </a:lnTo>
                  <a:lnTo>
                    <a:pt x="1824567" y="3466533"/>
                  </a:lnTo>
                  <a:lnTo>
                    <a:pt x="1824567" y="3474472"/>
                  </a:lnTo>
                  <a:lnTo>
                    <a:pt x="1824831" y="3482145"/>
                  </a:lnTo>
                  <a:lnTo>
                    <a:pt x="1825096" y="3489818"/>
                  </a:lnTo>
                  <a:lnTo>
                    <a:pt x="1825890" y="3497492"/>
                  </a:lnTo>
                  <a:lnTo>
                    <a:pt x="1826948" y="3505165"/>
                  </a:lnTo>
                  <a:lnTo>
                    <a:pt x="1828006" y="3512574"/>
                  </a:lnTo>
                  <a:lnTo>
                    <a:pt x="1829065" y="3520512"/>
                  </a:lnTo>
                  <a:lnTo>
                    <a:pt x="1830917" y="3527921"/>
                  </a:lnTo>
                  <a:lnTo>
                    <a:pt x="1832504" y="3535330"/>
                  </a:lnTo>
                  <a:lnTo>
                    <a:pt x="1834356" y="3542738"/>
                  </a:lnTo>
                  <a:lnTo>
                    <a:pt x="1836473" y="3550147"/>
                  </a:lnTo>
                  <a:lnTo>
                    <a:pt x="1838854" y="3557292"/>
                  </a:lnTo>
                  <a:lnTo>
                    <a:pt x="1841500" y="3564436"/>
                  </a:lnTo>
                  <a:lnTo>
                    <a:pt x="1844410" y="3571580"/>
                  </a:lnTo>
                  <a:lnTo>
                    <a:pt x="1847321" y="3578724"/>
                  </a:lnTo>
                  <a:lnTo>
                    <a:pt x="1850496" y="3585604"/>
                  </a:lnTo>
                  <a:lnTo>
                    <a:pt x="1853935" y="3592483"/>
                  </a:lnTo>
                  <a:lnTo>
                    <a:pt x="1857640" y="3599098"/>
                  </a:lnTo>
                  <a:lnTo>
                    <a:pt x="1861344" y="3605713"/>
                  </a:lnTo>
                  <a:lnTo>
                    <a:pt x="1865313" y="3612328"/>
                  </a:lnTo>
                  <a:lnTo>
                    <a:pt x="1869810" y="3618943"/>
                  </a:lnTo>
                  <a:lnTo>
                    <a:pt x="1874308" y="3625294"/>
                  </a:lnTo>
                  <a:lnTo>
                    <a:pt x="1879071" y="3631380"/>
                  </a:lnTo>
                  <a:lnTo>
                    <a:pt x="1884098" y="3637466"/>
                  </a:lnTo>
                  <a:lnTo>
                    <a:pt x="1889125" y="3643551"/>
                  </a:lnTo>
                  <a:lnTo>
                    <a:pt x="1894417" y="3649108"/>
                  </a:lnTo>
                  <a:lnTo>
                    <a:pt x="1900237" y="3654929"/>
                  </a:lnTo>
                  <a:lnTo>
                    <a:pt x="1906058" y="3660221"/>
                  </a:lnTo>
                  <a:lnTo>
                    <a:pt x="1911879" y="3665778"/>
                  </a:lnTo>
                  <a:lnTo>
                    <a:pt x="1918229" y="3671070"/>
                  </a:lnTo>
                  <a:lnTo>
                    <a:pt x="1924844" y="3676097"/>
                  </a:lnTo>
                  <a:lnTo>
                    <a:pt x="1931458" y="3680860"/>
                  </a:lnTo>
                  <a:lnTo>
                    <a:pt x="1938337" y="3685623"/>
                  </a:lnTo>
                  <a:lnTo>
                    <a:pt x="1945481" y="3690386"/>
                  </a:lnTo>
                  <a:lnTo>
                    <a:pt x="1952890" y="3694619"/>
                  </a:lnTo>
                  <a:lnTo>
                    <a:pt x="1960298" y="3698853"/>
                  </a:lnTo>
                  <a:lnTo>
                    <a:pt x="1968235" y="3702822"/>
                  </a:lnTo>
                  <a:lnTo>
                    <a:pt x="1975644" y="3706262"/>
                  </a:lnTo>
                  <a:lnTo>
                    <a:pt x="1983052" y="3709437"/>
                  </a:lnTo>
                  <a:lnTo>
                    <a:pt x="1990725" y="3712083"/>
                  </a:lnTo>
                  <a:lnTo>
                    <a:pt x="1998133" y="3714464"/>
                  </a:lnTo>
                  <a:lnTo>
                    <a:pt x="2006071" y="3716846"/>
                  </a:lnTo>
                  <a:lnTo>
                    <a:pt x="2013744" y="3718963"/>
                  </a:lnTo>
                  <a:lnTo>
                    <a:pt x="2021946" y="3720550"/>
                  </a:lnTo>
                  <a:lnTo>
                    <a:pt x="2029619" y="3722138"/>
                  </a:lnTo>
                  <a:lnTo>
                    <a:pt x="2037556" y="3723196"/>
                  </a:lnTo>
                  <a:lnTo>
                    <a:pt x="2045494" y="3724255"/>
                  </a:lnTo>
                  <a:lnTo>
                    <a:pt x="2053431" y="3724784"/>
                  </a:lnTo>
                  <a:lnTo>
                    <a:pt x="2061898" y="3725048"/>
                  </a:lnTo>
                  <a:lnTo>
                    <a:pt x="2069835" y="3725048"/>
                  </a:lnTo>
                  <a:lnTo>
                    <a:pt x="2077773" y="3725048"/>
                  </a:lnTo>
                  <a:lnTo>
                    <a:pt x="2085710" y="3724519"/>
                  </a:lnTo>
                  <a:lnTo>
                    <a:pt x="2093913" y="3723725"/>
                  </a:lnTo>
                  <a:lnTo>
                    <a:pt x="2101850" y="3722932"/>
                  </a:lnTo>
                  <a:lnTo>
                    <a:pt x="2109787" y="3721344"/>
                  </a:lnTo>
                  <a:lnTo>
                    <a:pt x="2117725" y="3720021"/>
                  </a:lnTo>
                  <a:lnTo>
                    <a:pt x="2125663" y="3717904"/>
                  </a:lnTo>
                  <a:lnTo>
                    <a:pt x="2133600" y="3715787"/>
                  </a:lnTo>
                  <a:lnTo>
                    <a:pt x="2141273" y="3713406"/>
                  </a:lnTo>
                  <a:lnTo>
                    <a:pt x="2148946" y="3710495"/>
                  </a:lnTo>
                  <a:lnTo>
                    <a:pt x="2156619" y="3707320"/>
                  </a:lnTo>
                  <a:lnTo>
                    <a:pt x="2164027" y="3704409"/>
                  </a:lnTo>
                  <a:lnTo>
                    <a:pt x="2171435" y="3700705"/>
                  </a:lnTo>
                  <a:lnTo>
                    <a:pt x="2178844" y="3696471"/>
                  </a:lnTo>
                  <a:lnTo>
                    <a:pt x="2186252" y="3692238"/>
                  </a:lnTo>
                  <a:lnTo>
                    <a:pt x="2193131" y="3687740"/>
                  </a:lnTo>
                  <a:lnTo>
                    <a:pt x="2200275" y="3682977"/>
                  </a:lnTo>
                  <a:lnTo>
                    <a:pt x="2207154" y="3677685"/>
                  </a:lnTo>
                  <a:lnTo>
                    <a:pt x="2213769" y="3672393"/>
                  </a:lnTo>
                  <a:lnTo>
                    <a:pt x="2219325" y="3666836"/>
                  </a:lnTo>
                  <a:lnTo>
                    <a:pt x="2224617" y="3661280"/>
                  </a:lnTo>
                  <a:lnTo>
                    <a:pt x="2229379" y="3655194"/>
                  </a:lnTo>
                  <a:lnTo>
                    <a:pt x="2234406" y="3649108"/>
                  </a:lnTo>
                  <a:lnTo>
                    <a:pt x="2238639" y="3643022"/>
                  </a:lnTo>
                  <a:lnTo>
                    <a:pt x="2242873" y="3636672"/>
                  </a:lnTo>
                  <a:lnTo>
                    <a:pt x="2246577" y="3630057"/>
                  </a:lnTo>
                  <a:lnTo>
                    <a:pt x="2250281" y="3623442"/>
                  </a:lnTo>
                  <a:lnTo>
                    <a:pt x="2253456" y="3616827"/>
                  </a:lnTo>
                  <a:lnTo>
                    <a:pt x="2256631" y="3610476"/>
                  </a:lnTo>
                  <a:lnTo>
                    <a:pt x="2259277" y="3603597"/>
                  </a:lnTo>
                  <a:lnTo>
                    <a:pt x="2261658" y="3596452"/>
                  </a:lnTo>
                  <a:lnTo>
                    <a:pt x="2264039" y="3589573"/>
                  </a:lnTo>
                  <a:lnTo>
                    <a:pt x="2265892" y="3582429"/>
                  </a:lnTo>
                  <a:lnTo>
                    <a:pt x="2267479" y="3575284"/>
                  </a:lnTo>
                  <a:lnTo>
                    <a:pt x="2268802" y="3568140"/>
                  </a:lnTo>
                  <a:lnTo>
                    <a:pt x="2269861" y="3560996"/>
                  </a:lnTo>
                  <a:lnTo>
                    <a:pt x="2270654" y="3553852"/>
                  </a:lnTo>
                  <a:lnTo>
                    <a:pt x="2271183" y="3546443"/>
                  </a:lnTo>
                  <a:lnTo>
                    <a:pt x="2271448" y="3539299"/>
                  </a:lnTo>
                  <a:lnTo>
                    <a:pt x="2271183" y="3531890"/>
                  </a:lnTo>
                  <a:lnTo>
                    <a:pt x="2270919" y="3524746"/>
                  </a:lnTo>
                  <a:lnTo>
                    <a:pt x="2269861" y="3517337"/>
                  </a:lnTo>
                  <a:lnTo>
                    <a:pt x="2269067" y="3510193"/>
                  </a:lnTo>
                  <a:lnTo>
                    <a:pt x="2267744" y="3503048"/>
                  </a:lnTo>
                  <a:lnTo>
                    <a:pt x="2266156" y="3495904"/>
                  </a:lnTo>
                  <a:lnTo>
                    <a:pt x="2264304" y="3488495"/>
                  </a:lnTo>
                  <a:lnTo>
                    <a:pt x="2261923" y="3481616"/>
                  </a:lnTo>
                  <a:lnTo>
                    <a:pt x="2259806" y="3474472"/>
                  </a:lnTo>
                  <a:lnTo>
                    <a:pt x="2256896" y="3467327"/>
                  </a:lnTo>
                  <a:lnTo>
                    <a:pt x="2253721" y="3460448"/>
                  </a:lnTo>
                  <a:lnTo>
                    <a:pt x="2250281" y="3453568"/>
                  </a:lnTo>
                  <a:lnTo>
                    <a:pt x="2251604" y="3460448"/>
                  </a:lnTo>
                  <a:lnTo>
                    <a:pt x="2252927" y="3467592"/>
                  </a:lnTo>
                  <a:lnTo>
                    <a:pt x="2253985" y="3474207"/>
                  </a:lnTo>
                  <a:lnTo>
                    <a:pt x="2254779" y="3481087"/>
                  </a:lnTo>
                  <a:lnTo>
                    <a:pt x="2255573" y="3487966"/>
                  </a:lnTo>
                  <a:lnTo>
                    <a:pt x="2256102" y="3494317"/>
                  </a:lnTo>
                  <a:lnTo>
                    <a:pt x="2256367" y="3500932"/>
                  </a:lnTo>
                  <a:lnTo>
                    <a:pt x="2256367" y="3507547"/>
                  </a:lnTo>
                  <a:lnTo>
                    <a:pt x="2256367" y="3514162"/>
                  </a:lnTo>
                  <a:lnTo>
                    <a:pt x="2256102" y="3520512"/>
                  </a:lnTo>
                  <a:lnTo>
                    <a:pt x="2255308" y="3526862"/>
                  </a:lnTo>
                  <a:lnTo>
                    <a:pt x="2254515" y="3533213"/>
                  </a:lnTo>
                  <a:lnTo>
                    <a:pt x="2253456" y="3539299"/>
                  </a:lnTo>
                  <a:lnTo>
                    <a:pt x="2252133" y="3545649"/>
                  </a:lnTo>
                  <a:lnTo>
                    <a:pt x="2250811" y="3551470"/>
                  </a:lnTo>
                  <a:lnTo>
                    <a:pt x="2249223" y="3557556"/>
                  </a:lnTo>
                  <a:lnTo>
                    <a:pt x="2247106" y="3563642"/>
                  </a:lnTo>
                  <a:lnTo>
                    <a:pt x="2245254" y="3569463"/>
                  </a:lnTo>
                  <a:lnTo>
                    <a:pt x="2242608" y="3575284"/>
                  </a:lnTo>
                  <a:lnTo>
                    <a:pt x="2239963" y="3580841"/>
                  </a:lnTo>
                  <a:lnTo>
                    <a:pt x="2237052" y="3586398"/>
                  </a:lnTo>
                  <a:lnTo>
                    <a:pt x="2234406" y="3592219"/>
                  </a:lnTo>
                  <a:lnTo>
                    <a:pt x="2230967" y="3597511"/>
                  </a:lnTo>
                  <a:lnTo>
                    <a:pt x="2227263" y="3602538"/>
                  </a:lnTo>
                  <a:lnTo>
                    <a:pt x="2223558" y="3608095"/>
                  </a:lnTo>
                  <a:lnTo>
                    <a:pt x="2219325" y="3613122"/>
                  </a:lnTo>
                  <a:lnTo>
                    <a:pt x="2215092" y="3618150"/>
                  </a:lnTo>
                  <a:lnTo>
                    <a:pt x="2210594" y="3623177"/>
                  </a:lnTo>
                  <a:lnTo>
                    <a:pt x="2205831" y="3627940"/>
                  </a:lnTo>
                  <a:lnTo>
                    <a:pt x="2200539" y="3632703"/>
                  </a:lnTo>
                  <a:lnTo>
                    <a:pt x="2195513" y="3637466"/>
                  </a:lnTo>
                  <a:lnTo>
                    <a:pt x="2189692" y="3641964"/>
                  </a:lnTo>
                  <a:lnTo>
                    <a:pt x="2184665" y="3645404"/>
                  </a:lnTo>
                  <a:lnTo>
                    <a:pt x="2179108" y="3648579"/>
                  </a:lnTo>
                  <a:lnTo>
                    <a:pt x="2173817" y="3651489"/>
                  </a:lnTo>
                  <a:lnTo>
                    <a:pt x="2168261" y="3654400"/>
                  </a:lnTo>
                  <a:lnTo>
                    <a:pt x="2162969" y="3656781"/>
                  </a:lnTo>
                  <a:lnTo>
                    <a:pt x="2157413" y="3659427"/>
                  </a:lnTo>
                  <a:lnTo>
                    <a:pt x="2151856" y="3661809"/>
                  </a:lnTo>
                  <a:lnTo>
                    <a:pt x="2146300" y="3663661"/>
                  </a:lnTo>
                  <a:lnTo>
                    <a:pt x="2135187" y="3667365"/>
                  </a:lnTo>
                  <a:lnTo>
                    <a:pt x="2123811" y="3670541"/>
                  </a:lnTo>
                  <a:lnTo>
                    <a:pt x="2112698" y="3672922"/>
                  </a:lnTo>
                  <a:lnTo>
                    <a:pt x="2101321" y="3674510"/>
                  </a:lnTo>
                  <a:lnTo>
                    <a:pt x="2090208" y="3675568"/>
                  </a:lnTo>
                  <a:lnTo>
                    <a:pt x="2079096" y="3676097"/>
                  </a:lnTo>
                  <a:lnTo>
                    <a:pt x="2067719" y="3675833"/>
                  </a:lnTo>
                  <a:lnTo>
                    <a:pt x="2056606" y="3674774"/>
                  </a:lnTo>
                  <a:lnTo>
                    <a:pt x="2045494" y="3673451"/>
                  </a:lnTo>
                  <a:lnTo>
                    <a:pt x="2034646" y="3671599"/>
                  </a:lnTo>
                  <a:lnTo>
                    <a:pt x="2024063" y="3668688"/>
                  </a:lnTo>
                  <a:lnTo>
                    <a:pt x="2013479" y="3665513"/>
                  </a:lnTo>
                  <a:lnTo>
                    <a:pt x="2003425" y="3661809"/>
                  </a:lnTo>
                  <a:lnTo>
                    <a:pt x="1993371" y="3657575"/>
                  </a:lnTo>
                  <a:lnTo>
                    <a:pt x="1983581" y="3652548"/>
                  </a:lnTo>
                  <a:lnTo>
                    <a:pt x="1973792" y="3647520"/>
                  </a:lnTo>
                  <a:lnTo>
                    <a:pt x="1964796" y="3641435"/>
                  </a:lnTo>
                  <a:lnTo>
                    <a:pt x="1955800" y="3635084"/>
                  </a:lnTo>
                  <a:lnTo>
                    <a:pt x="1947333" y="3628469"/>
                  </a:lnTo>
                  <a:lnTo>
                    <a:pt x="1939396" y="3621325"/>
                  </a:lnTo>
                  <a:lnTo>
                    <a:pt x="1931723" y="3613122"/>
                  </a:lnTo>
                  <a:lnTo>
                    <a:pt x="1924315" y="3605184"/>
                  </a:lnTo>
                  <a:lnTo>
                    <a:pt x="1917435" y="3596452"/>
                  </a:lnTo>
                  <a:lnTo>
                    <a:pt x="1911085" y="3587456"/>
                  </a:lnTo>
                  <a:lnTo>
                    <a:pt x="1905000" y="3578195"/>
                  </a:lnTo>
                  <a:lnTo>
                    <a:pt x="1899973" y="3568140"/>
                  </a:lnTo>
                  <a:lnTo>
                    <a:pt x="1895210" y="3557821"/>
                  </a:lnTo>
                  <a:lnTo>
                    <a:pt x="1892829" y="3552793"/>
                  </a:lnTo>
                  <a:lnTo>
                    <a:pt x="1890713" y="3547237"/>
                  </a:lnTo>
                  <a:lnTo>
                    <a:pt x="1888331" y="3537182"/>
                  </a:lnTo>
                  <a:lnTo>
                    <a:pt x="1885685" y="3526862"/>
                  </a:lnTo>
                  <a:lnTo>
                    <a:pt x="1883569" y="3516543"/>
                  </a:lnTo>
                  <a:lnTo>
                    <a:pt x="1881981" y="3505959"/>
                  </a:lnTo>
                  <a:lnTo>
                    <a:pt x="1880658" y="3495110"/>
                  </a:lnTo>
                  <a:lnTo>
                    <a:pt x="1879335" y="3484262"/>
                  </a:lnTo>
                  <a:lnTo>
                    <a:pt x="1878806" y="3472884"/>
                  </a:lnTo>
                  <a:lnTo>
                    <a:pt x="1878542" y="3461771"/>
                  </a:lnTo>
                  <a:lnTo>
                    <a:pt x="1879071" y="3450657"/>
                  </a:lnTo>
                  <a:lnTo>
                    <a:pt x="1879865" y="3439544"/>
                  </a:lnTo>
                  <a:lnTo>
                    <a:pt x="1881452" y="3428431"/>
                  </a:lnTo>
                  <a:lnTo>
                    <a:pt x="1883304" y="3417318"/>
                  </a:lnTo>
                  <a:lnTo>
                    <a:pt x="1886215" y="3406205"/>
                  </a:lnTo>
                  <a:lnTo>
                    <a:pt x="1888067" y="3400648"/>
                  </a:lnTo>
                  <a:lnTo>
                    <a:pt x="1889654" y="3395356"/>
                  </a:lnTo>
                  <a:lnTo>
                    <a:pt x="1891771" y="3389799"/>
                  </a:lnTo>
                  <a:lnTo>
                    <a:pt x="1893623" y="3384507"/>
                  </a:lnTo>
                  <a:lnTo>
                    <a:pt x="1896004" y="3379480"/>
                  </a:lnTo>
                  <a:lnTo>
                    <a:pt x="1898650" y="3373923"/>
                  </a:lnTo>
                  <a:lnTo>
                    <a:pt x="1903942" y="3364398"/>
                  </a:lnTo>
                  <a:lnTo>
                    <a:pt x="1909763" y="3355401"/>
                  </a:lnTo>
                  <a:lnTo>
                    <a:pt x="1915319" y="3346669"/>
                  </a:lnTo>
                  <a:lnTo>
                    <a:pt x="1921404" y="3338202"/>
                  </a:lnTo>
                  <a:lnTo>
                    <a:pt x="1927754" y="3330000"/>
                  </a:lnTo>
                  <a:lnTo>
                    <a:pt x="1934104" y="3322326"/>
                  </a:lnTo>
                  <a:lnTo>
                    <a:pt x="1940719" y="3314917"/>
                  </a:lnTo>
                  <a:lnTo>
                    <a:pt x="1947598" y="3307508"/>
                  </a:lnTo>
                  <a:lnTo>
                    <a:pt x="1954742" y="3300629"/>
                  </a:lnTo>
                  <a:lnTo>
                    <a:pt x="1961885" y="3294014"/>
                  </a:lnTo>
                  <a:lnTo>
                    <a:pt x="1969294" y="3287663"/>
                  </a:lnTo>
                  <a:lnTo>
                    <a:pt x="1976967" y="3281578"/>
                  </a:lnTo>
                  <a:lnTo>
                    <a:pt x="1985169" y="3276021"/>
                  </a:lnTo>
                  <a:lnTo>
                    <a:pt x="1993106" y="3270729"/>
                  </a:lnTo>
                  <a:lnTo>
                    <a:pt x="2001044" y="3265702"/>
                  </a:lnTo>
                  <a:lnTo>
                    <a:pt x="2009510" y="3261203"/>
                  </a:lnTo>
                  <a:lnTo>
                    <a:pt x="2018242" y="3256970"/>
                  </a:lnTo>
                  <a:lnTo>
                    <a:pt x="2026973" y="3252736"/>
                  </a:lnTo>
                  <a:lnTo>
                    <a:pt x="2035969" y="3249032"/>
                  </a:lnTo>
                  <a:lnTo>
                    <a:pt x="2044965" y="3246121"/>
                  </a:lnTo>
                  <a:lnTo>
                    <a:pt x="2054490" y="3243211"/>
                  </a:lnTo>
                  <a:lnTo>
                    <a:pt x="2063750" y="3240300"/>
                  </a:lnTo>
                  <a:lnTo>
                    <a:pt x="2073540" y="3238183"/>
                  </a:lnTo>
                  <a:lnTo>
                    <a:pt x="2083329" y="3236331"/>
                  </a:lnTo>
                  <a:lnTo>
                    <a:pt x="2093119" y="3234479"/>
                  </a:lnTo>
                  <a:lnTo>
                    <a:pt x="2103437" y="3233420"/>
                  </a:lnTo>
                  <a:lnTo>
                    <a:pt x="2113756" y="3232626"/>
                  </a:lnTo>
                  <a:lnTo>
                    <a:pt x="2124339" y="3232097"/>
                  </a:lnTo>
                  <a:lnTo>
                    <a:pt x="2134923" y="3232097"/>
                  </a:lnTo>
                  <a:lnTo>
                    <a:pt x="2145771" y="3232097"/>
                  </a:lnTo>
                  <a:lnTo>
                    <a:pt x="2156619" y="3232891"/>
                  </a:lnTo>
                  <a:lnTo>
                    <a:pt x="2167731" y="3233685"/>
                  </a:lnTo>
                  <a:lnTo>
                    <a:pt x="2177256" y="3236066"/>
                  </a:lnTo>
                  <a:lnTo>
                    <a:pt x="2185987" y="3238448"/>
                  </a:lnTo>
                  <a:lnTo>
                    <a:pt x="2195248" y="3241358"/>
                  </a:lnTo>
                  <a:lnTo>
                    <a:pt x="2203979" y="3244269"/>
                  </a:lnTo>
                  <a:lnTo>
                    <a:pt x="2212975" y="3247709"/>
                  </a:lnTo>
                  <a:lnTo>
                    <a:pt x="2221442" y="3250884"/>
                  </a:lnTo>
                  <a:lnTo>
                    <a:pt x="2229908" y="3254588"/>
                  </a:lnTo>
                  <a:lnTo>
                    <a:pt x="2238375" y="3258293"/>
                  </a:lnTo>
                  <a:lnTo>
                    <a:pt x="2246577" y="3262262"/>
                  </a:lnTo>
                  <a:lnTo>
                    <a:pt x="2254515" y="3266495"/>
                  </a:lnTo>
                  <a:lnTo>
                    <a:pt x="2262452" y="3270729"/>
                  </a:lnTo>
                  <a:lnTo>
                    <a:pt x="2270125" y="3275492"/>
                  </a:lnTo>
                  <a:lnTo>
                    <a:pt x="2277798" y="3280255"/>
                  </a:lnTo>
                  <a:lnTo>
                    <a:pt x="2285206" y="3285282"/>
                  </a:lnTo>
                  <a:lnTo>
                    <a:pt x="2292615" y="3290574"/>
                  </a:lnTo>
                  <a:lnTo>
                    <a:pt x="2299758" y="3295866"/>
                  </a:lnTo>
                  <a:lnTo>
                    <a:pt x="2306637" y="3301687"/>
                  </a:lnTo>
                  <a:lnTo>
                    <a:pt x="2313252" y="3307508"/>
                  </a:lnTo>
                  <a:lnTo>
                    <a:pt x="2319867" y="3313330"/>
                  </a:lnTo>
                  <a:lnTo>
                    <a:pt x="2326217" y="3319680"/>
                  </a:lnTo>
                  <a:lnTo>
                    <a:pt x="2332567" y="3326031"/>
                  </a:lnTo>
                  <a:lnTo>
                    <a:pt x="2338387" y="3332646"/>
                  </a:lnTo>
                  <a:lnTo>
                    <a:pt x="2344208" y="3339261"/>
                  </a:lnTo>
                  <a:lnTo>
                    <a:pt x="2350029" y="3346405"/>
                  </a:lnTo>
                  <a:lnTo>
                    <a:pt x="2355321" y="3353549"/>
                  </a:lnTo>
                  <a:lnTo>
                    <a:pt x="2360348" y="3361487"/>
                  </a:lnTo>
                  <a:lnTo>
                    <a:pt x="2365375" y="3368896"/>
                  </a:lnTo>
                  <a:lnTo>
                    <a:pt x="2370137" y="3376834"/>
                  </a:lnTo>
                  <a:lnTo>
                    <a:pt x="2374635" y="3384772"/>
                  </a:lnTo>
                  <a:lnTo>
                    <a:pt x="2379133" y="3392974"/>
                  </a:lnTo>
                  <a:lnTo>
                    <a:pt x="2383102" y="3401706"/>
                  </a:lnTo>
                  <a:lnTo>
                    <a:pt x="2387071" y="3410174"/>
                  </a:lnTo>
                  <a:lnTo>
                    <a:pt x="2390511" y="3418641"/>
                  </a:lnTo>
                  <a:lnTo>
                    <a:pt x="2393950" y="3427108"/>
                  </a:lnTo>
                  <a:lnTo>
                    <a:pt x="2396596" y="3435311"/>
                  </a:lnTo>
                  <a:lnTo>
                    <a:pt x="2399506" y="3443778"/>
                  </a:lnTo>
                  <a:lnTo>
                    <a:pt x="2401887" y="3452245"/>
                  </a:lnTo>
                  <a:lnTo>
                    <a:pt x="2403739" y="3460712"/>
                  </a:lnTo>
                  <a:lnTo>
                    <a:pt x="2405856" y="3469179"/>
                  </a:lnTo>
                  <a:lnTo>
                    <a:pt x="2407179" y="3477647"/>
                  </a:lnTo>
                  <a:lnTo>
                    <a:pt x="2408767" y="3486114"/>
                  </a:lnTo>
                  <a:lnTo>
                    <a:pt x="2409561" y="3494581"/>
                  </a:lnTo>
                  <a:lnTo>
                    <a:pt x="2410354" y="3503048"/>
                  </a:lnTo>
                  <a:lnTo>
                    <a:pt x="2410883" y="3511516"/>
                  </a:lnTo>
                  <a:lnTo>
                    <a:pt x="2411413" y="3520247"/>
                  </a:lnTo>
                  <a:lnTo>
                    <a:pt x="2411413" y="3528450"/>
                  </a:lnTo>
                  <a:lnTo>
                    <a:pt x="2410883" y="3536917"/>
                  </a:lnTo>
                  <a:lnTo>
                    <a:pt x="2410354" y="3545384"/>
                  </a:lnTo>
                  <a:lnTo>
                    <a:pt x="2409825" y="3553852"/>
                  </a:lnTo>
                  <a:lnTo>
                    <a:pt x="2408767" y="3562054"/>
                  </a:lnTo>
                  <a:lnTo>
                    <a:pt x="2407444" y="3570257"/>
                  </a:lnTo>
                  <a:lnTo>
                    <a:pt x="2406121" y="3578724"/>
                  </a:lnTo>
                  <a:lnTo>
                    <a:pt x="2404533" y="3586927"/>
                  </a:lnTo>
                  <a:lnTo>
                    <a:pt x="2402417" y="3594865"/>
                  </a:lnTo>
                  <a:lnTo>
                    <a:pt x="2400565" y="3603332"/>
                  </a:lnTo>
                  <a:lnTo>
                    <a:pt x="2397919" y="3611270"/>
                  </a:lnTo>
                  <a:lnTo>
                    <a:pt x="2395273" y="3619208"/>
                  </a:lnTo>
                  <a:lnTo>
                    <a:pt x="2392627" y="3627146"/>
                  </a:lnTo>
                  <a:lnTo>
                    <a:pt x="2389717" y="3635084"/>
                  </a:lnTo>
                  <a:lnTo>
                    <a:pt x="2386542" y="3643022"/>
                  </a:lnTo>
                  <a:lnTo>
                    <a:pt x="2383102" y="3650696"/>
                  </a:lnTo>
                  <a:lnTo>
                    <a:pt x="2379398" y="3658369"/>
                  </a:lnTo>
                  <a:lnTo>
                    <a:pt x="2375694" y="3665778"/>
                  </a:lnTo>
                  <a:lnTo>
                    <a:pt x="2371725" y="3673187"/>
                  </a:lnTo>
                  <a:lnTo>
                    <a:pt x="2367492" y="3680595"/>
                  </a:lnTo>
                  <a:lnTo>
                    <a:pt x="2362994" y="3687740"/>
                  </a:lnTo>
                  <a:lnTo>
                    <a:pt x="2358496" y="3694884"/>
                  </a:lnTo>
                  <a:lnTo>
                    <a:pt x="2353998" y="3702028"/>
                  </a:lnTo>
                  <a:lnTo>
                    <a:pt x="2348971" y="3708908"/>
                  </a:lnTo>
                  <a:lnTo>
                    <a:pt x="2343944" y="3715787"/>
                  </a:lnTo>
                  <a:lnTo>
                    <a:pt x="2338652" y="3722667"/>
                  </a:lnTo>
                  <a:lnTo>
                    <a:pt x="2333361" y="3729282"/>
                  </a:lnTo>
                  <a:lnTo>
                    <a:pt x="2327539" y="3735368"/>
                  </a:lnTo>
                  <a:lnTo>
                    <a:pt x="2321983" y="3741983"/>
                  </a:lnTo>
                  <a:lnTo>
                    <a:pt x="2315898" y="3748069"/>
                  </a:lnTo>
                  <a:lnTo>
                    <a:pt x="2309813" y="3753890"/>
                  </a:lnTo>
                  <a:lnTo>
                    <a:pt x="2303992" y="3759976"/>
                  </a:lnTo>
                  <a:lnTo>
                    <a:pt x="2297377" y="3765797"/>
                  </a:lnTo>
                  <a:lnTo>
                    <a:pt x="2291027" y="3771089"/>
                  </a:lnTo>
                  <a:lnTo>
                    <a:pt x="2284413" y="3776645"/>
                  </a:lnTo>
                  <a:lnTo>
                    <a:pt x="2277798" y="3781937"/>
                  </a:lnTo>
                  <a:lnTo>
                    <a:pt x="2270919" y="3787229"/>
                  </a:lnTo>
                  <a:lnTo>
                    <a:pt x="2263775" y="3791992"/>
                  </a:lnTo>
                  <a:lnTo>
                    <a:pt x="2256631" y="3796755"/>
                  </a:lnTo>
                  <a:lnTo>
                    <a:pt x="2249487" y="3801518"/>
                  </a:lnTo>
                  <a:lnTo>
                    <a:pt x="2242079" y="3805752"/>
                  </a:lnTo>
                  <a:lnTo>
                    <a:pt x="2234671" y="3809985"/>
                  </a:lnTo>
                  <a:lnTo>
                    <a:pt x="2226733" y="3813954"/>
                  </a:lnTo>
                  <a:lnTo>
                    <a:pt x="2219061" y="3817659"/>
                  </a:lnTo>
                  <a:lnTo>
                    <a:pt x="2211387" y="3821363"/>
                  </a:lnTo>
                  <a:lnTo>
                    <a:pt x="2203450" y="3824538"/>
                  </a:lnTo>
                  <a:lnTo>
                    <a:pt x="2195513" y="3827978"/>
                  </a:lnTo>
                  <a:lnTo>
                    <a:pt x="2187046" y="3830889"/>
                  </a:lnTo>
                  <a:lnTo>
                    <a:pt x="2179108" y="3833535"/>
                  </a:lnTo>
                  <a:lnTo>
                    <a:pt x="2170906" y="3836181"/>
                  </a:lnTo>
                  <a:lnTo>
                    <a:pt x="2162439" y="3838562"/>
                  </a:lnTo>
                  <a:lnTo>
                    <a:pt x="2153444" y="3840414"/>
                  </a:lnTo>
                  <a:lnTo>
                    <a:pt x="2144713" y="3842266"/>
                  </a:lnTo>
                  <a:lnTo>
                    <a:pt x="2135452" y="3843854"/>
                  </a:lnTo>
                  <a:lnTo>
                    <a:pt x="2126721" y="3845442"/>
                  </a:lnTo>
                  <a:lnTo>
                    <a:pt x="2117461" y="3846500"/>
                  </a:lnTo>
                  <a:lnTo>
                    <a:pt x="2108729" y="3847294"/>
                  </a:lnTo>
                  <a:lnTo>
                    <a:pt x="2099469" y="3847823"/>
                  </a:lnTo>
                  <a:lnTo>
                    <a:pt x="2090737" y="3848617"/>
                  </a:lnTo>
                  <a:lnTo>
                    <a:pt x="2081742" y="3848617"/>
                  </a:lnTo>
                  <a:lnTo>
                    <a:pt x="2072746" y="3848617"/>
                  </a:lnTo>
                  <a:lnTo>
                    <a:pt x="2063750" y="3848352"/>
                  </a:lnTo>
                  <a:lnTo>
                    <a:pt x="2055019" y="3847823"/>
                  </a:lnTo>
                  <a:lnTo>
                    <a:pt x="2046023" y="3847029"/>
                  </a:lnTo>
                  <a:lnTo>
                    <a:pt x="2037292" y="3846235"/>
                  </a:lnTo>
                  <a:lnTo>
                    <a:pt x="2028560" y="3845177"/>
                  </a:lnTo>
                  <a:lnTo>
                    <a:pt x="2019565" y="3843589"/>
                  </a:lnTo>
                  <a:lnTo>
                    <a:pt x="2011098" y="3842002"/>
                  </a:lnTo>
                  <a:lnTo>
                    <a:pt x="2002102" y="3840150"/>
                  </a:lnTo>
                  <a:lnTo>
                    <a:pt x="1993635" y="3838297"/>
                  </a:lnTo>
                  <a:lnTo>
                    <a:pt x="1985169" y="3835916"/>
                  </a:lnTo>
                  <a:lnTo>
                    <a:pt x="1976437" y="3833535"/>
                  </a:lnTo>
                  <a:lnTo>
                    <a:pt x="1968235" y="3831153"/>
                  </a:lnTo>
                  <a:lnTo>
                    <a:pt x="1959504" y="3828243"/>
                  </a:lnTo>
                  <a:lnTo>
                    <a:pt x="1951302" y="3825067"/>
                  </a:lnTo>
                  <a:lnTo>
                    <a:pt x="1943100" y="3821892"/>
                  </a:lnTo>
                  <a:lnTo>
                    <a:pt x="1935163" y="3818452"/>
                  </a:lnTo>
                  <a:lnTo>
                    <a:pt x="1926696" y="3815013"/>
                  </a:lnTo>
                  <a:lnTo>
                    <a:pt x="1918758" y="3811044"/>
                  </a:lnTo>
                  <a:lnTo>
                    <a:pt x="1910821" y="3807339"/>
                  </a:lnTo>
                  <a:lnTo>
                    <a:pt x="1903148" y="3803106"/>
                  </a:lnTo>
                  <a:lnTo>
                    <a:pt x="1895475" y="3798872"/>
                  </a:lnTo>
                  <a:lnTo>
                    <a:pt x="1887802" y="3794374"/>
                  </a:lnTo>
                  <a:lnTo>
                    <a:pt x="1880129" y="3789611"/>
                  </a:lnTo>
                  <a:lnTo>
                    <a:pt x="1872721" y="3784848"/>
                  </a:lnTo>
                  <a:lnTo>
                    <a:pt x="1865313" y="3779821"/>
                  </a:lnTo>
                  <a:lnTo>
                    <a:pt x="1858169" y="3774529"/>
                  </a:lnTo>
                  <a:lnTo>
                    <a:pt x="1851025" y="3769501"/>
                  </a:lnTo>
                  <a:lnTo>
                    <a:pt x="1844410" y="3763680"/>
                  </a:lnTo>
                  <a:lnTo>
                    <a:pt x="1837531" y="3758388"/>
                  </a:lnTo>
                  <a:lnTo>
                    <a:pt x="1830917" y="3752302"/>
                  </a:lnTo>
                  <a:lnTo>
                    <a:pt x="1824302" y="3746216"/>
                  </a:lnTo>
                  <a:lnTo>
                    <a:pt x="1817952" y="3740395"/>
                  </a:lnTo>
                  <a:lnTo>
                    <a:pt x="1811867" y="3734045"/>
                  </a:lnTo>
                  <a:lnTo>
                    <a:pt x="1805517" y="3727430"/>
                  </a:lnTo>
                  <a:lnTo>
                    <a:pt x="1799431" y="3720815"/>
                  </a:lnTo>
                  <a:lnTo>
                    <a:pt x="1793875" y="3714200"/>
                  </a:lnTo>
                  <a:lnTo>
                    <a:pt x="1788054" y="3707320"/>
                  </a:lnTo>
                  <a:lnTo>
                    <a:pt x="1782498" y="3700440"/>
                  </a:lnTo>
                  <a:lnTo>
                    <a:pt x="1777206" y="3693296"/>
                  </a:lnTo>
                  <a:lnTo>
                    <a:pt x="1772179" y="3686152"/>
                  </a:lnTo>
                  <a:lnTo>
                    <a:pt x="1767152" y="3678479"/>
                  </a:lnTo>
                  <a:lnTo>
                    <a:pt x="1762390" y="3671070"/>
                  </a:lnTo>
                  <a:lnTo>
                    <a:pt x="1757892" y="3663396"/>
                  </a:lnTo>
                  <a:lnTo>
                    <a:pt x="1753129" y="3655723"/>
                  </a:lnTo>
                  <a:lnTo>
                    <a:pt x="1749160" y="3647785"/>
                  </a:lnTo>
                  <a:lnTo>
                    <a:pt x="1745192" y="3639847"/>
                  </a:lnTo>
                  <a:lnTo>
                    <a:pt x="1741223" y="3631909"/>
                  </a:lnTo>
                  <a:lnTo>
                    <a:pt x="1737519" y="3623442"/>
                  </a:lnTo>
                  <a:lnTo>
                    <a:pt x="1734079" y="3614974"/>
                  </a:lnTo>
                  <a:lnTo>
                    <a:pt x="1730904" y="3606772"/>
                  </a:lnTo>
                  <a:lnTo>
                    <a:pt x="1727729" y="3598040"/>
                  </a:lnTo>
                  <a:lnTo>
                    <a:pt x="1725348" y="3589308"/>
                  </a:lnTo>
                  <a:lnTo>
                    <a:pt x="1722702" y="3580576"/>
                  </a:lnTo>
                  <a:lnTo>
                    <a:pt x="1720056" y="3571845"/>
                  </a:lnTo>
                  <a:lnTo>
                    <a:pt x="1717146" y="3557821"/>
                  </a:lnTo>
                  <a:lnTo>
                    <a:pt x="1715029" y="3543797"/>
                  </a:lnTo>
                  <a:lnTo>
                    <a:pt x="1712648" y="3530038"/>
                  </a:lnTo>
                  <a:lnTo>
                    <a:pt x="1711325" y="3516543"/>
                  </a:lnTo>
                  <a:lnTo>
                    <a:pt x="1710002" y="3502784"/>
                  </a:lnTo>
                  <a:lnTo>
                    <a:pt x="1709208" y="3489025"/>
                  </a:lnTo>
                  <a:lnTo>
                    <a:pt x="1708944" y="3475265"/>
                  </a:lnTo>
                  <a:lnTo>
                    <a:pt x="1709208" y="3461771"/>
                  </a:lnTo>
                  <a:lnTo>
                    <a:pt x="1709737" y="3448541"/>
                  </a:lnTo>
                  <a:lnTo>
                    <a:pt x="1711060" y="3435046"/>
                  </a:lnTo>
                  <a:lnTo>
                    <a:pt x="1712383" y="3421551"/>
                  </a:lnTo>
                  <a:lnTo>
                    <a:pt x="1713971" y="3408586"/>
                  </a:lnTo>
                  <a:lnTo>
                    <a:pt x="1716352" y="3395356"/>
                  </a:lnTo>
                  <a:lnTo>
                    <a:pt x="1719263" y="3382390"/>
                  </a:lnTo>
                  <a:lnTo>
                    <a:pt x="1722437" y="3369690"/>
                  </a:lnTo>
                  <a:lnTo>
                    <a:pt x="1725877" y="3356724"/>
                  </a:lnTo>
                  <a:lnTo>
                    <a:pt x="1729846" y="3344288"/>
                  </a:lnTo>
                  <a:lnTo>
                    <a:pt x="1734344" y="3331587"/>
                  </a:lnTo>
                  <a:lnTo>
                    <a:pt x="1739106" y="3319416"/>
                  </a:lnTo>
                  <a:lnTo>
                    <a:pt x="1744398" y="3306979"/>
                  </a:lnTo>
                  <a:lnTo>
                    <a:pt x="1749954" y="3295072"/>
                  </a:lnTo>
                  <a:lnTo>
                    <a:pt x="1756040" y="3283165"/>
                  </a:lnTo>
                  <a:lnTo>
                    <a:pt x="1762654" y="3271523"/>
                  </a:lnTo>
                  <a:lnTo>
                    <a:pt x="1769533" y="3259616"/>
                  </a:lnTo>
                  <a:lnTo>
                    <a:pt x="1776942" y="3248238"/>
                  </a:lnTo>
                  <a:lnTo>
                    <a:pt x="1784615" y="3237125"/>
                  </a:lnTo>
                  <a:lnTo>
                    <a:pt x="1792552" y="3226011"/>
                  </a:lnTo>
                  <a:lnTo>
                    <a:pt x="1801283" y="3215163"/>
                  </a:lnTo>
                  <a:lnTo>
                    <a:pt x="1810015" y="3204579"/>
                  </a:lnTo>
                  <a:lnTo>
                    <a:pt x="1819540" y="3193995"/>
                  </a:lnTo>
                  <a:lnTo>
                    <a:pt x="1829065" y="3183675"/>
                  </a:lnTo>
                  <a:lnTo>
                    <a:pt x="1839383" y="3173621"/>
                  </a:lnTo>
                  <a:lnTo>
                    <a:pt x="1848115" y="3165947"/>
                  </a:lnTo>
                  <a:lnTo>
                    <a:pt x="1856581" y="3158538"/>
                  </a:lnTo>
                  <a:lnTo>
                    <a:pt x="1865313" y="3151659"/>
                  </a:lnTo>
                  <a:lnTo>
                    <a:pt x="1874573" y="3144779"/>
                  </a:lnTo>
                  <a:lnTo>
                    <a:pt x="1883304" y="3138429"/>
                  </a:lnTo>
                  <a:lnTo>
                    <a:pt x="1892829" y="3132078"/>
                  </a:lnTo>
                  <a:lnTo>
                    <a:pt x="1902090" y="3125992"/>
                  </a:lnTo>
                  <a:lnTo>
                    <a:pt x="1911615" y="3120436"/>
                  </a:lnTo>
                  <a:lnTo>
                    <a:pt x="1921140" y="3114879"/>
                  </a:lnTo>
                  <a:lnTo>
                    <a:pt x="1930665" y="3109587"/>
                  </a:lnTo>
                  <a:lnTo>
                    <a:pt x="1940454" y="3104560"/>
                  </a:lnTo>
                  <a:lnTo>
                    <a:pt x="1950508" y="3100062"/>
                  </a:lnTo>
                  <a:lnTo>
                    <a:pt x="1960298" y="3095563"/>
                  </a:lnTo>
                  <a:lnTo>
                    <a:pt x="1970352" y="3091594"/>
                  </a:lnTo>
                  <a:lnTo>
                    <a:pt x="1980406" y="3087625"/>
                  </a:lnTo>
                  <a:lnTo>
                    <a:pt x="1990725" y="3084186"/>
                  </a:lnTo>
                  <a:lnTo>
                    <a:pt x="2001044" y="3080746"/>
                  </a:lnTo>
                  <a:lnTo>
                    <a:pt x="2011363" y="3077570"/>
                  </a:lnTo>
                  <a:lnTo>
                    <a:pt x="2021681" y="3074660"/>
                  </a:lnTo>
                  <a:lnTo>
                    <a:pt x="2032265" y="3072014"/>
                  </a:lnTo>
                  <a:lnTo>
                    <a:pt x="2042319" y="3069897"/>
                  </a:lnTo>
                  <a:lnTo>
                    <a:pt x="2052902" y="3067780"/>
                  </a:lnTo>
                  <a:lnTo>
                    <a:pt x="2063485" y="3066193"/>
                  </a:lnTo>
                  <a:lnTo>
                    <a:pt x="2074069" y="3064605"/>
                  </a:lnTo>
                  <a:lnTo>
                    <a:pt x="2084652" y="3063282"/>
                  </a:lnTo>
                  <a:lnTo>
                    <a:pt x="2095500" y="3062488"/>
                  </a:lnTo>
                  <a:lnTo>
                    <a:pt x="2106083" y="3061430"/>
                  </a:lnTo>
                  <a:lnTo>
                    <a:pt x="2116667" y="3060901"/>
                  </a:lnTo>
                  <a:lnTo>
                    <a:pt x="2127515" y="3060901"/>
                  </a:lnTo>
                  <a:lnTo>
                    <a:pt x="2138098" y="3060901"/>
                  </a:lnTo>
                  <a:lnTo>
                    <a:pt x="2148946" y="3061165"/>
                  </a:lnTo>
                  <a:lnTo>
                    <a:pt x="2159529" y="3061430"/>
                  </a:lnTo>
                  <a:lnTo>
                    <a:pt x="2170113" y="3062488"/>
                  </a:lnTo>
                  <a:lnTo>
                    <a:pt x="2180961" y="3063547"/>
                  </a:lnTo>
                  <a:lnTo>
                    <a:pt x="2191544" y="3064605"/>
                  </a:lnTo>
                  <a:lnTo>
                    <a:pt x="2202127" y="3066457"/>
                  </a:lnTo>
                  <a:lnTo>
                    <a:pt x="2212446" y="3068045"/>
                  </a:lnTo>
                  <a:lnTo>
                    <a:pt x="2223029" y="3070162"/>
                  </a:lnTo>
                  <a:lnTo>
                    <a:pt x="2233613" y="3072278"/>
                  </a:lnTo>
                  <a:lnTo>
                    <a:pt x="2243931" y="3074924"/>
                  </a:lnTo>
                  <a:lnTo>
                    <a:pt x="2254515" y="3077835"/>
                  </a:lnTo>
                  <a:lnTo>
                    <a:pt x="2264833" y="3081010"/>
                  </a:lnTo>
                  <a:lnTo>
                    <a:pt x="2275152" y="3084186"/>
                  </a:lnTo>
                  <a:lnTo>
                    <a:pt x="2285471" y="3087890"/>
                  </a:lnTo>
                  <a:lnTo>
                    <a:pt x="2295261" y="3091594"/>
                  </a:lnTo>
                  <a:lnTo>
                    <a:pt x="2305315" y="3095563"/>
                  </a:lnTo>
                  <a:lnTo>
                    <a:pt x="2315369" y="3099797"/>
                  </a:lnTo>
                  <a:lnTo>
                    <a:pt x="2325423" y="3104295"/>
                  </a:lnTo>
                  <a:lnTo>
                    <a:pt x="2334948" y="3109323"/>
                  </a:lnTo>
                  <a:lnTo>
                    <a:pt x="2344737" y="3114085"/>
                  </a:lnTo>
                  <a:lnTo>
                    <a:pt x="2354527" y="3119377"/>
                  </a:lnTo>
                  <a:lnTo>
                    <a:pt x="2363787" y="3124934"/>
                  </a:lnTo>
                  <a:lnTo>
                    <a:pt x="2373313" y="3130755"/>
                  </a:lnTo>
                  <a:lnTo>
                    <a:pt x="2382837" y="3136576"/>
                  </a:lnTo>
                  <a:lnTo>
                    <a:pt x="2391833" y="3142927"/>
                  </a:lnTo>
                  <a:lnTo>
                    <a:pt x="2401094" y="3149277"/>
                  </a:lnTo>
                  <a:lnTo>
                    <a:pt x="2409825" y="3156157"/>
                  </a:lnTo>
                  <a:lnTo>
                    <a:pt x="2418292" y="3162772"/>
                  </a:lnTo>
                  <a:lnTo>
                    <a:pt x="2427287" y="3169916"/>
                  </a:lnTo>
                  <a:lnTo>
                    <a:pt x="2435489" y="3177590"/>
                  </a:lnTo>
                  <a:lnTo>
                    <a:pt x="2443956" y="3185263"/>
                  </a:lnTo>
                  <a:lnTo>
                    <a:pt x="2452158" y="3193201"/>
                  </a:lnTo>
                  <a:lnTo>
                    <a:pt x="2460096" y="3201139"/>
                  </a:lnTo>
                  <a:lnTo>
                    <a:pt x="2468033" y="3209342"/>
                  </a:lnTo>
                  <a:lnTo>
                    <a:pt x="2476765" y="3219926"/>
                  </a:lnTo>
                  <a:lnTo>
                    <a:pt x="2485231" y="3230510"/>
                  </a:lnTo>
                  <a:lnTo>
                    <a:pt x="2493169" y="3241358"/>
                  </a:lnTo>
                  <a:lnTo>
                    <a:pt x="2500842" y="3252207"/>
                  </a:lnTo>
                  <a:lnTo>
                    <a:pt x="2507985" y="3263320"/>
                  </a:lnTo>
                  <a:lnTo>
                    <a:pt x="2514865" y="3274433"/>
                  </a:lnTo>
                  <a:lnTo>
                    <a:pt x="2521479" y="3286076"/>
                  </a:lnTo>
                  <a:lnTo>
                    <a:pt x="2527829" y="3297454"/>
                  </a:lnTo>
                  <a:lnTo>
                    <a:pt x="2533650" y="3308831"/>
                  </a:lnTo>
                  <a:lnTo>
                    <a:pt x="2539206" y="3320474"/>
                  </a:lnTo>
                  <a:lnTo>
                    <a:pt x="2544233" y="3332116"/>
                  </a:lnTo>
                  <a:lnTo>
                    <a:pt x="2549261" y="3344023"/>
                  </a:lnTo>
                  <a:lnTo>
                    <a:pt x="2553758" y="3355930"/>
                  </a:lnTo>
                  <a:lnTo>
                    <a:pt x="2557727" y="3367837"/>
                  </a:lnTo>
                  <a:lnTo>
                    <a:pt x="2561696" y="3380009"/>
                  </a:lnTo>
                  <a:lnTo>
                    <a:pt x="2565135" y="3391916"/>
                  </a:lnTo>
                  <a:lnTo>
                    <a:pt x="2568311" y="3404088"/>
                  </a:lnTo>
                  <a:lnTo>
                    <a:pt x="2570956" y="3416524"/>
                  </a:lnTo>
                  <a:lnTo>
                    <a:pt x="2573337" y="3428696"/>
                  </a:lnTo>
                  <a:lnTo>
                    <a:pt x="2575454" y="3441132"/>
                  </a:lnTo>
                  <a:lnTo>
                    <a:pt x="2577042" y="3453303"/>
                  </a:lnTo>
                  <a:lnTo>
                    <a:pt x="2578629" y="3465475"/>
                  </a:lnTo>
                  <a:lnTo>
                    <a:pt x="2579687" y="3477911"/>
                  </a:lnTo>
                  <a:lnTo>
                    <a:pt x="2580481" y="3490348"/>
                  </a:lnTo>
                  <a:lnTo>
                    <a:pt x="2581275" y="3502784"/>
                  </a:lnTo>
                  <a:lnTo>
                    <a:pt x="2581275" y="3515220"/>
                  </a:lnTo>
                  <a:lnTo>
                    <a:pt x="2581275" y="3527656"/>
                  </a:lnTo>
                  <a:lnTo>
                    <a:pt x="2580481" y="3540092"/>
                  </a:lnTo>
                  <a:lnTo>
                    <a:pt x="2579687" y="3552264"/>
                  </a:lnTo>
                  <a:lnTo>
                    <a:pt x="2578629" y="3564700"/>
                  </a:lnTo>
                  <a:lnTo>
                    <a:pt x="2577042" y="3577137"/>
                  </a:lnTo>
                  <a:lnTo>
                    <a:pt x="2575454" y="3589573"/>
                  </a:lnTo>
                  <a:lnTo>
                    <a:pt x="2573073" y="3601744"/>
                  </a:lnTo>
                  <a:lnTo>
                    <a:pt x="2570956" y="3614181"/>
                  </a:lnTo>
                  <a:lnTo>
                    <a:pt x="2568311" y="3626088"/>
                  </a:lnTo>
                  <a:lnTo>
                    <a:pt x="2565135" y="3638259"/>
                  </a:lnTo>
                  <a:lnTo>
                    <a:pt x="2561696" y="3650431"/>
                  </a:lnTo>
                  <a:lnTo>
                    <a:pt x="2558256" y="3662338"/>
                  </a:lnTo>
                  <a:lnTo>
                    <a:pt x="2554287" y="3674245"/>
                  </a:lnTo>
                  <a:lnTo>
                    <a:pt x="2550054" y="3686152"/>
                  </a:lnTo>
                  <a:lnTo>
                    <a:pt x="2545821" y="3697794"/>
                  </a:lnTo>
                  <a:lnTo>
                    <a:pt x="2540794" y="3709437"/>
                  </a:lnTo>
                  <a:lnTo>
                    <a:pt x="2535767" y="3721079"/>
                  </a:lnTo>
                  <a:lnTo>
                    <a:pt x="2530211" y="3732457"/>
                  </a:lnTo>
                  <a:lnTo>
                    <a:pt x="2524654" y="3743835"/>
                  </a:lnTo>
                  <a:lnTo>
                    <a:pt x="2518569" y="3755213"/>
                  </a:lnTo>
                  <a:lnTo>
                    <a:pt x="2512219" y="3766326"/>
                  </a:lnTo>
                  <a:lnTo>
                    <a:pt x="2505869" y="3777175"/>
                  </a:lnTo>
                  <a:lnTo>
                    <a:pt x="2499254" y="3788023"/>
                  </a:lnTo>
                  <a:lnTo>
                    <a:pt x="2492111" y="3798872"/>
                  </a:lnTo>
                  <a:lnTo>
                    <a:pt x="2484702" y="3809191"/>
                  </a:lnTo>
                  <a:lnTo>
                    <a:pt x="2477029" y="3819775"/>
                  </a:lnTo>
                  <a:lnTo>
                    <a:pt x="2468827" y="3829830"/>
                  </a:lnTo>
                  <a:lnTo>
                    <a:pt x="2460625" y="3839885"/>
                  </a:lnTo>
                  <a:lnTo>
                    <a:pt x="2452423" y="3849940"/>
                  </a:lnTo>
                  <a:lnTo>
                    <a:pt x="2443427" y="3859730"/>
                  </a:lnTo>
                  <a:lnTo>
                    <a:pt x="2434431" y="3868991"/>
                  </a:lnTo>
                  <a:lnTo>
                    <a:pt x="2425171" y="3878517"/>
                  </a:lnTo>
                  <a:lnTo>
                    <a:pt x="2415646" y="3887513"/>
                  </a:lnTo>
                  <a:lnTo>
                    <a:pt x="2405856" y="3896510"/>
                  </a:lnTo>
                  <a:lnTo>
                    <a:pt x="2395802" y="3905241"/>
                  </a:lnTo>
                  <a:lnTo>
                    <a:pt x="2385219" y="3913973"/>
                  </a:lnTo>
                  <a:lnTo>
                    <a:pt x="2374635" y="3922176"/>
                  </a:lnTo>
                  <a:lnTo>
                    <a:pt x="2363787" y="3930114"/>
                  </a:lnTo>
                  <a:lnTo>
                    <a:pt x="2355321" y="3936200"/>
                  </a:lnTo>
                  <a:lnTo>
                    <a:pt x="2346854" y="3942285"/>
                  </a:lnTo>
                  <a:lnTo>
                    <a:pt x="2337858" y="3947577"/>
                  </a:lnTo>
                  <a:lnTo>
                    <a:pt x="2329392" y="3953134"/>
                  </a:lnTo>
                  <a:lnTo>
                    <a:pt x="2320661" y="3957897"/>
                  </a:lnTo>
                  <a:lnTo>
                    <a:pt x="2311929" y="3962660"/>
                  </a:lnTo>
                  <a:lnTo>
                    <a:pt x="2303198" y="3967423"/>
                  </a:lnTo>
                  <a:lnTo>
                    <a:pt x="2294467" y="3971656"/>
                  </a:lnTo>
                  <a:lnTo>
                    <a:pt x="2285735" y="3975625"/>
                  </a:lnTo>
                  <a:lnTo>
                    <a:pt x="2276739" y="3979330"/>
                  </a:lnTo>
                  <a:lnTo>
                    <a:pt x="2268008" y="3983034"/>
                  </a:lnTo>
                  <a:lnTo>
                    <a:pt x="2259013" y="3986209"/>
                  </a:lnTo>
                  <a:lnTo>
                    <a:pt x="2250281" y="3989384"/>
                  </a:lnTo>
                  <a:lnTo>
                    <a:pt x="2241285" y="3992030"/>
                  </a:lnTo>
                  <a:lnTo>
                    <a:pt x="2232554" y="3994941"/>
                  </a:lnTo>
                  <a:lnTo>
                    <a:pt x="2223823" y="3997322"/>
                  </a:lnTo>
                  <a:lnTo>
                    <a:pt x="2214563" y="3999704"/>
                  </a:lnTo>
                  <a:lnTo>
                    <a:pt x="2205831" y="4001556"/>
                  </a:lnTo>
                  <a:lnTo>
                    <a:pt x="2196835" y="4003673"/>
                  </a:lnTo>
                  <a:lnTo>
                    <a:pt x="2187839" y="4005260"/>
                  </a:lnTo>
                  <a:lnTo>
                    <a:pt x="2178844" y="4006583"/>
                  </a:lnTo>
                  <a:lnTo>
                    <a:pt x="2169848" y="4007906"/>
                  </a:lnTo>
                  <a:lnTo>
                    <a:pt x="2160587" y="4008965"/>
                  </a:lnTo>
                  <a:lnTo>
                    <a:pt x="2151856" y="4010023"/>
                  </a:lnTo>
                  <a:lnTo>
                    <a:pt x="2133600" y="4011346"/>
                  </a:lnTo>
                  <a:lnTo>
                    <a:pt x="2115344" y="4012140"/>
                  </a:lnTo>
                  <a:lnTo>
                    <a:pt x="2096823" y="4012405"/>
                  </a:lnTo>
                  <a:lnTo>
                    <a:pt x="2078567" y="4012140"/>
                  </a:lnTo>
                  <a:lnTo>
                    <a:pt x="2060310" y="4011082"/>
                  </a:lnTo>
                  <a:lnTo>
                    <a:pt x="2041790" y="4009759"/>
                  </a:lnTo>
                  <a:lnTo>
                    <a:pt x="2023269" y="4008171"/>
                  </a:lnTo>
                  <a:lnTo>
                    <a:pt x="2004748" y="4005790"/>
                  </a:lnTo>
                  <a:lnTo>
                    <a:pt x="1986227" y="4003408"/>
                  </a:lnTo>
                  <a:lnTo>
                    <a:pt x="1967706" y="4000498"/>
                  </a:lnTo>
                  <a:lnTo>
                    <a:pt x="1949185" y="3997322"/>
                  </a:lnTo>
                  <a:lnTo>
                    <a:pt x="1930135" y="3994147"/>
                  </a:lnTo>
                  <a:lnTo>
                    <a:pt x="1892829" y="3986738"/>
                  </a:lnTo>
                  <a:lnTo>
                    <a:pt x="1855523" y="3979065"/>
                  </a:lnTo>
                  <a:lnTo>
                    <a:pt x="1817687" y="3971127"/>
                  </a:lnTo>
                  <a:lnTo>
                    <a:pt x="1779852" y="3963189"/>
                  </a:lnTo>
                  <a:lnTo>
                    <a:pt x="1766358" y="3968481"/>
                  </a:lnTo>
                  <a:lnTo>
                    <a:pt x="1752600" y="3973773"/>
                  </a:lnTo>
                  <a:lnTo>
                    <a:pt x="1738577" y="3978800"/>
                  </a:lnTo>
                  <a:lnTo>
                    <a:pt x="1724819" y="3983563"/>
                  </a:lnTo>
                  <a:lnTo>
                    <a:pt x="1711060" y="3988061"/>
                  </a:lnTo>
                  <a:lnTo>
                    <a:pt x="1697037" y="3992560"/>
                  </a:lnTo>
                  <a:lnTo>
                    <a:pt x="1682750" y="3996793"/>
                  </a:lnTo>
                  <a:lnTo>
                    <a:pt x="1668463" y="4000762"/>
                  </a:lnTo>
                  <a:lnTo>
                    <a:pt x="1647031" y="4006319"/>
                  </a:lnTo>
                  <a:lnTo>
                    <a:pt x="1625600" y="4011611"/>
                  </a:lnTo>
                  <a:lnTo>
                    <a:pt x="1603904" y="4016374"/>
                  </a:lnTo>
                  <a:lnTo>
                    <a:pt x="1581944" y="4020607"/>
                  </a:lnTo>
                  <a:lnTo>
                    <a:pt x="1559983" y="4024576"/>
                  </a:lnTo>
                  <a:lnTo>
                    <a:pt x="1537758" y="4028016"/>
                  </a:lnTo>
                  <a:lnTo>
                    <a:pt x="1515269" y="4030927"/>
                  </a:lnTo>
                  <a:lnTo>
                    <a:pt x="1492779" y="4033573"/>
                  </a:lnTo>
                  <a:lnTo>
                    <a:pt x="1470290" y="4035425"/>
                  </a:lnTo>
                  <a:lnTo>
                    <a:pt x="1447535" y="4037013"/>
                  </a:lnTo>
                  <a:lnTo>
                    <a:pt x="1424517" y="4038071"/>
                  </a:lnTo>
                  <a:lnTo>
                    <a:pt x="1401763" y="4038336"/>
                  </a:lnTo>
                  <a:lnTo>
                    <a:pt x="1378744" y="4038600"/>
                  </a:lnTo>
                  <a:lnTo>
                    <a:pt x="1355460" y="4038071"/>
                  </a:lnTo>
                  <a:lnTo>
                    <a:pt x="1332442" y="4037013"/>
                  </a:lnTo>
                  <a:lnTo>
                    <a:pt x="1308894" y="4035425"/>
                  </a:lnTo>
                  <a:lnTo>
                    <a:pt x="1033727" y="4015051"/>
                  </a:lnTo>
                  <a:lnTo>
                    <a:pt x="1019969" y="4013728"/>
                  </a:lnTo>
                  <a:lnTo>
                    <a:pt x="1006475" y="4012669"/>
                  </a:lnTo>
                  <a:lnTo>
                    <a:pt x="992981" y="4011346"/>
                  </a:lnTo>
                  <a:lnTo>
                    <a:pt x="979488" y="4009494"/>
                  </a:lnTo>
                  <a:lnTo>
                    <a:pt x="953029" y="4005790"/>
                  </a:lnTo>
                  <a:lnTo>
                    <a:pt x="926306" y="4001556"/>
                  </a:lnTo>
                  <a:lnTo>
                    <a:pt x="900113" y="3996529"/>
                  </a:lnTo>
                  <a:lnTo>
                    <a:pt x="874184" y="3990972"/>
                  </a:lnTo>
                  <a:lnTo>
                    <a:pt x="848519" y="3984622"/>
                  </a:lnTo>
                  <a:lnTo>
                    <a:pt x="823119" y="3977742"/>
                  </a:lnTo>
                  <a:lnTo>
                    <a:pt x="797984" y="3970333"/>
                  </a:lnTo>
                  <a:lnTo>
                    <a:pt x="773113" y="3962131"/>
                  </a:lnTo>
                  <a:lnTo>
                    <a:pt x="748506" y="3953663"/>
                  </a:lnTo>
                  <a:lnTo>
                    <a:pt x="724165" y="3944402"/>
                  </a:lnTo>
                  <a:lnTo>
                    <a:pt x="700352" y="3934347"/>
                  </a:lnTo>
                  <a:lnTo>
                    <a:pt x="676540" y="3924293"/>
                  </a:lnTo>
                  <a:lnTo>
                    <a:pt x="653256" y="3913179"/>
                  </a:lnTo>
                  <a:lnTo>
                    <a:pt x="629973" y="3901537"/>
                  </a:lnTo>
                  <a:lnTo>
                    <a:pt x="607484" y="3889630"/>
                  </a:lnTo>
                  <a:lnTo>
                    <a:pt x="585259" y="3877194"/>
                  </a:lnTo>
                  <a:lnTo>
                    <a:pt x="563298" y="3864228"/>
                  </a:lnTo>
                  <a:lnTo>
                    <a:pt x="541602" y="3850469"/>
                  </a:lnTo>
                  <a:lnTo>
                    <a:pt x="520171" y="3836445"/>
                  </a:lnTo>
                  <a:lnTo>
                    <a:pt x="499269" y="3821892"/>
                  </a:lnTo>
                  <a:lnTo>
                    <a:pt x="478631" y="3806810"/>
                  </a:lnTo>
                  <a:lnTo>
                    <a:pt x="458788" y="3791463"/>
                  </a:lnTo>
                  <a:lnTo>
                    <a:pt x="438944" y="3775322"/>
                  </a:lnTo>
                  <a:lnTo>
                    <a:pt x="419629" y="3758917"/>
                  </a:lnTo>
                  <a:lnTo>
                    <a:pt x="400844" y="3741983"/>
                  </a:lnTo>
                  <a:lnTo>
                    <a:pt x="382323" y="3724519"/>
                  </a:lnTo>
                  <a:lnTo>
                    <a:pt x="364067" y="3706791"/>
                  </a:lnTo>
                  <a:lnTo>
                    <a:pt x="346604" y="3688533"/>
                  </a:lnTo>
                  <a:lnTo>
                    <a:pt x="329142" y="3670011"/>
                  </a:lnTo>
                  <a:lnTo>
                    <a:pt x="312473" y="3651225"/>
                  </a:lnTo>
                  <a:lnTo>
                    <a:pt x="296334" y="3631909"/>
                  </a:lnTo>
                  <a:lnTo>
                    <a:pt x="280459" y="3612064"/>
                  </a:lnTo>
                  <a:lnTo>
                    <a:pt x="265113" y="3591690"/>
                  </a:lnTo>
                  <a:lnTo>
                    <a:pt x="250031" y="3571315"/>
                  </a:lnTo>
                  <a:lnTo>
                    <a:pt x="235744" y="3550412"/>
                  </a:lnTo>
                  <a:lnTo>
                    <a:pt x="221721" y="3529244"/>
                  </a:lnTo>
                  <a:lnTo>
                    <a:pt x="208756" y="3507547"/>
                  </a:lnTo>
                  <a:lnTo>
                    <a:pt x="195527" y="3485849"/>
                  </a:lnTo>
                  <a:lnTo>
                    <a:pt x="183356" y="3463623"/>
                  </a:lnTo>
                  <a:lnTo>
                    <a:pt x="171450" y="3441132"/>
                  </a:lnTo>
                  <a:lnTo>
                    <a:pt x="160073" y="3418112"/>
                  </a:lnTo>
                  <a:lnTo>
                    <a:pt x="149490" y="3395091"/>
                  </a:lnTo>
                  <a:lnTo>
                    <a:pt x="139436" y="3371542"/>
                  </a:lnTo>
                  <a:lnTo>
                    <a:pt x="129646" y="3347992"/>
                  </a:lnTo>
                  <a:lnTo>
                    <a:pt x="120386" y="3323914"/>
                  </a:lnTo>
                  <a:lnTo>
                    <a:pt x="111919" y="3299570"/>
                  </a:lnTo>
                  <a:lnTo>
                    <a:pt x="104246" y="3275227"/>
                  </a:lnTo>
                  <a:lnTo>
                    <a:pt x="96838" y="3250619"/>
                  </a:lnTo>
                  <a:lnTo>
                    <a:pt x="89959" y="3225482"/>
                  </a:lnTo>
                  <a:lnTo>
                    <a:pt x="83873" y="3200345"/>
                  </a:lnTo>
                  <a:lnTo>
                    <a:pt x="78317" y="3174944"/>
                  </a:lnTo>
                  <a:lnTo>
                    <a:pt x="73290" y="3149542"/>
                  </a:lnTo>
                  <a:lnTo>
                    <a:pt x="69056" y="3123611"/>
                  </a:lnTo>
                  <a:lnTo>
                    <a:pt x="65352" y="3097416"/>
                  </a:lnTo>
                  <a:lnTo>
                    <a:pt x="62442" y="3071485"/>
                  </a:lnTo>
                  <a:lnTo>
                    <a:pt x="60061" y="3045025"/>
                  </a:lnTo>
                  <a:lnTo>
                    <a:pt x="58209" y="3018300"/>
                  </a:lnTo>
                  <a:lnTo>
                    <a:pt x="57415" y="2991840"/>
                  </a:lnTo>
                  <a:lnTo>
                    <a:pt x="56886" y="2965115"/>
                  </a:lnTo>
                  <a:lnTo>
                    <a:pt x="57415" y="2938126"/>
                  </a:lnTo>
                  <a:lnTo>
                    <a:pt x="57679" y="2924631"/>
                  </a:lnTo>
                  <a:lnTo>
                    <a:pt x="58209" y="2911137"/>
                  </a:lnTo>
                  <a:lnTo>
                    <a:pt x="59002" y="2897377"/>
                  </a:lnTo>
                  <a:lnTo>
                    <a:pt x="60061" y="2883883"/>
                  </a:lnTo>
                  <a:lnTo>
                    <a:pt x="180181" y="1276169"/>
                  </a:lnTo>
                  <a:lnTo>
                    <a:pt x="181240" y="1260558"/>
                  </a:lnTo>
                  <a:lnTo>
                    <a:pt x="182827" y="1245211"/>
                  </a:lnTo>
                  <a:lnTo>
                    <a:pt x="184415" y="1229599"/>
                  </a:lnTo>
                  <a:lnTo>
                    <a:pt x="186531" y="1214517"/>
                  </a:lnTo>
                  <a:lnTo>
                    <a:pt x="188648" y="1199170"/>
                  </a:lnTo>
                  <a:lnTo>
                    <a:pt x="191029" y="1184088"/>
                  </a:lnTo>
                  <a:lnTo>
                    <a:pt x="193675" y="1168741"/>
                  </a:lnTo>
                  <a:lnTo>
                    <a:pt x="196321" y="1153924"/>
                  </a:lnTo>
                  <a:lnTo>
                    <a:pt x="199231" y="1138841"/>
                  </a:lnTo>
                  <a:lnTo>
                    <a:pt x="202406" y="1124024"/>
                  </a:lnTo>
                  <a:lnTo>
                    <a:pt x="205846" y="1109471"/>
                  </a:lnTo>
                  <a:lnTo>
                    <a:pt x="209550" y="1094653"/>
                  </a:lnTo>
                  <a:lnTo>
                    <a:pt x="213254" y="1080100"/>
                  </a:lnTo>
                  <a:lnTo>
                    <a:pt x="217223" y="1065812"/>
                  </a:lnTo>
                  <a:lnTo>
                    <a:pt x="221456" y="1051259"/>
                  </a:lnTo>
                  <a:lnTo>
                    <a:pt x="225690" y="1036970"/>
                  </a:lnTo>
                  <a:lnTo>
                    <a:pt x="242094" y="1038029"/>
                  </a:lnTo>
                  <a:lnTo>
                    <a:pt x="258234" y="1038558"/>
                  </a:lnTo>
                  <a:lnTo>
                    <a:pt x="274638" y="1039352"/>
                  </a:lnTo>
                  <a:lnTo>
                    <a:pt x="291306" y="1039352"/>
                  </a:lnTo>
                  <a:lnTo>
                    <a:pt x="307446" y="1038822"/>
                  </a:lnTo>
                  <a:lnTo>
                    <a:pt x="324115" y="1038293"/>
                  </a:lnTo>
                  <a:lnTo>
                    <a:pt x="340519" y="1037499"/>
                  </a:lnTo>
                  <a:lnTo>
                    <a:pt x="357188" y="1036441"/>
                  </a:lnTo>
                  <a:lnTo>
                    <a:pt x="373592" y="1034853"/>
                  </a:lnTo>
                  <a:lnTo>
                    <a:pt x="390261" y="1033001"/>
                  </a:lnTo>
                  <a:lnTo>
                    <a:pt x="406929" y="1030884"/>
                  </a:lnTo>
                  <a:lnTo>
                    <a:pt x="423334" y="1028503"/>
                  </a:lnTo>
                  <a:lnTo>
                    <a:pt x="439738" y="1025592"/>
                  </a:lnTo>
                  <a:lnTo>
                    <a:pt x="456142" y="1022417"/>
                  </a:lnTo>
                  <a:lnTo>
                    <a:pt x="472546" y="1018977"/>
                  </a:lnTo>
                  <a:lnTo>
                    <a:pt x="488686" y="1015273"/>
                  </a:lnTo>
                  <a:lnTo>
                    <a:pt x="504825" y="1011039"/>
                  </a:lnTo>
                  <a:lnTo>
                    <a:pt x="520700" y="1006806"/>
                  </a:lnTo>
                  <a:lnTo>
                    <a:pt x="536840" y="1001778"/>
                  </a:lnTo>
                  <a:lnTo>
                    <a:pt x="552450" y="996751"/>
                  </a:lnTo>
                  <a:lnTo>
                    <a:pt x="568061" y="991194"/>
                  </a:lnTo>
                  <a:lnTo>
                    <a:pt x="583406" y="985638"/>
                  </a:lnTo>
                  <a:lnTo>
                    <a:pt x="599017" y="979552"/>
                  </a:lnTo>
                  <a:lnTo>
                    <a:pt x="613834" y="973201"/>
                  </a:lnTo>
                  <a:lnTo>
                    <a:pt x="628915" y="966322"/>
                  </a:lnTo>
                  <a:lnTo>
                    <a:pt x="643467" y="959442"/>
                  </a:lnTo>
                  <a:lnTo>
                    <a:pt x="658019" y="952033"/>
                  </a:lnTo>
                  <a:lnTo>
                    <a:pt x="672306" y="944360"/>
                  </a:lnTo>
                  <a:lnTo>
                    <a:pt x="686329" y="936422"/>
                  </a:lnTo>
                  <a:lnTo>
                    <a:pt x="700088" y="928219"/>
                  </a:lnTo>
                  <a:lnTo>
                    <a:pt x="713317" y="919223"/>
                  </a:lnTo>
                  <a:lnTo>
                    <a:pt x="726546" y="910491"/>
                  </a:lnTo>
                  <a:lnTo>
                    <a:pt x="739511" y="900965"/>
                  </a:lnTo>
                  <a:lnTo>
                    <a:pt x="751946" y="891704"/>
                  </a:lnTo>
                  <a:lnTo>
                    <a:pt x="764381" y="881650"/>
                  </a:lnTo>
                  <a:lnTo>
                    <a:pt x="776023" y="871330"/>
                  </a:lnTo>
                  <a:lnTo>
                    <a:pt x="787665" y="860746"/>
                  </a:lnTo>
                  <a:lnTo>
                    <a:pt x="798777" y="849898"/>
                  </a:lnTo>
                  <a:lnTo>
                    <a:pt x="809361" y="838520"/>
                  </a:lnTo>
                  <a:lnTo>
                    <a:pt x="819944" y="827142"/>
                  </a:lnTo>
                  <a:lnTo>
                    <a:pt x="829998" y="814970"/>
                  </a:lnTo>
                  <a:lnTo>
                    <a:pt x="839523" y="802799"/>
                  </a:lnTo>
                  <a:lnTo>
                    <a:pt x="848784" y="790098"/>
                  </a:lnTo>
                  <a:lnTo>
                    <a:pt x="857250" y="777397"/>
                  </a:lnTo>
                  <a:lnTo>
                    <a:pt x="865717" y="764167"/>
                  </a:lnTo>
                  <a:lnTo>
                    <a:pt x="873390" y="750937"/>
                  </a:lnTo>
                  <a:lnTo>
                    <a:pt x="880798" y="737178"/>
                  </a:lnTo>
                  <a:lnTo>
                    <a:pt x="887677" y="722889"/>
                  </a:lnTo>
                  <a:lnTo>
                    <a:pt x="893763" y="708336"/>
                  </a:lnTo>
                  <a:lnTo>
                    <a:pt x="899848" y="693783"/>
                  </a:lnTo>
                  <a:lnTo>
                    <a:pt x="904875" y="678701"/>
                  </a:lnTo>
                  <a:lnTo>
                    <a:pt x="909902" y="662825"/>
                  </a:lnTo>
                  <a:lnTo>
                    <a:pt x="913871" y="647213"/>
                  </a:lnTo>
                  <a:lnTo>
                    <a:pt x="917575" y="631073"/>
                  </a:lnTo>
                  <a:lnTo>
                    <a:pt x="920750" y="614668"/>
                  </a:lnTo>
                  <a:lnTo>
                    <a:pt x="922867" y="597998"/>
                  </a:lnTo>
                  <a:lnTo>
                    <a:pt x="924984" y="580799"/>
                  </a:lnTo>
                  <a:lnTo>
                    <a:pt x="926042" y="563600"/>
                  </a:lnTo>
                  <a:lnTo>
                    <a:pt x="926571" y="545871"/>
                  </a:lnTo>
                  <a:lnTo>
                    <a:pt x="926571" y="527878"/>
                  </a:lnTo>
                  <a:lnTo>
                    <a:pt x="926042" y="509621"/>
                  </a:lnTo>
                  <a:lnTo>
                    <a:pt x="924719" y="490570"/>
                  </a:lnTo>
                  <a:lnTo>
                    <a:pt x="922602" y="471783"/>
                  </a:lnTo>
                  <a:lnTo>
                    <a:pt x="920221" y="452467"/>
                  </a:lnTo>
                  <a:lnTo>
                    <a:pt x="917840" y="440296"/>
                  </a:lnTo>
                  <a:lnTo>
                    <a:pt x="915459" y="428653"/>
                  </a:lnTo>
                  <a:lnTo>
                    <a:pt x="912813" y="416746"/>
                  </a:lnTo>
                  <a:lnTo>
                    <a:pt x="909638" y="405104"/>
                  </a:lnTo>
                  <a:lnTo>
                    <a:pt x="906198" y="392932"/>
                  </a:lnTo>
                  <a:lnTo>
                    <a:pt x="902494" y="381290"/>
                  </a:lnTo>
                  <a:lnTo>
                    <a:pt x="898525" y="369912"/>
                  </a:lnTo>
                  <a:lnTo>
                    <a:pt x="894027" y="358269"/>
                  </a:lnTo>
                  <a:lnTo>
                    <a:pt x="889529" y="346892"/>
                  </a:lnTo>
                  <a:lnTo>
                    <a:pt x="884767" y="335514"/>
                  </a:lnTo>
                  <a:lnTo>
                    <a:pt x="879475" y="324401"/>
                  </a:lnTo>
                  <a:lnTo>
                    <a:pt x="873919" y="313287"/>
                  </a:lnTo>
                  <a:lnTo>
                    <a:pt x="868098" y="302439"/>
                  </a:lnTo>
                  <a:lnTo>
                    <a:pt x="862013" y="291590"/>
                  </a:lnTo>
                  <a:lnTo>
                    <a:pt x="855663" y="281006"/>
                  </a:lnTo>
                  <a:lnTo>
                    <a:pt x="848784" y="270687"/>
                  </a:lnTo>
                  <a:lnTo>
                    <a:pt x="841640" y="260632"/>
                  </a:lnTo>
                  <a:lnTo>
                    <a:pt x="834496" y="250577"/>
                  </a:lnTo>
                  <a:lnTo>
                    <a:pt x="826823" y="240522"/>
                  </a:lnTo>
                  <a:lnTo>
                    <a:pt x="818886" y="230997"/>
                  </a:lnTo>
                  <a:lnTo>
                    <a:pt x="810419" y="221735"/>
                  </a:lnTo>
                  <a:lnTo>
                    <a:pt x="801952" y="212210"/>
                  </a:lnTo>
                  <a:lnTo>
                    <a:pt x="793221" y="203478"/>
                  </a:lnTo>
                  <a:lnTo>
                    <a:pt x="783961" y="194746"/>
                  </a:lnTo>
                  <a:lnTo>
                    <a:pt x="774436" y="186279"/>
                  </a:lnTo>
                  <a:lnTo>
                    <a:pt x="764911" y="178341"/>
                  </a:lnTo>
                  <a:lnTo>
                    <a:pt x="754856" y="170403"/>
                  </a:lnTo>
                  <a:lnTo>
                    <a:pt x="744538" y="162994"/>
                  </a:lnTo>
                  <a:lnTo>
                    <a:pt x="733954" y="155321"/>
                  </a:lnTo>
                  <a:lnTo>
                    <a:pt x="723106" y="148706"/>
                  </a:lnTo>
                  <a:lnTo>
                    <a:pt x="711994" y="141826"/>
                  </a:lnTo>
                  <a:lnTo>
                    <a:pt x="700352" y="135476"/>
                  </a:lnTo>
                  <a:lnTo>
                    <a:pt x="684477" y="127008"/>
                  </a:lnTo>
                  <a:lnTo>
                    <a:pt x="668338" y="119070"/>
                  </a:lnTo>
                  <a:lnTo>
                    <a:pt x="652463" y="111926"/>
                  </a:lnTo>
                  <a:lnTo>
                    <a:pt x="636059" y="105576"/>
                  </a:lnTo>
                  <a:lnTo>
                    <a:pt x="619390" y="99490"/>
                  </a:lnTo>
                  <a:lnTo>
                    <a:pt x="603250" y="93933"/>
                  </a:lnTo>
                  <a:lnTo>
                    <a:pt x="586581" y="89435"/>
                  </a:lnTo>
                  <a:lnTo>
                    <a:pt x="570177" y="85466"/>
                  </a:lnTo>
                  <a:lnTo>
                    <a:pt x="553509" y="82026"/>
                  </a:lnTo>
                  <a:lnTo>
                    <a:pt x="537104" y="79380"/>
                  </a:lnTo>
                  <a:lnTo>
                    <a:pt x="520436" y="77528"/>
                  </a:lnTo>
                  <a:lnTo>
                    <a:pt x="503767" y="75941"/>
                  </a:lnTo>
                  <a:lnTo>
                    <a:pt x="487363" y="75147"/>
                  </a:lnTo>
                  <a:lnTo>
                    <a:pt x="470694" y="75147"/>
                  </a:lnTo>
                  <a:lnTo>
                    <a:pt x="454554" y="75676"/>
                  </a:lnTo>
                  <a:lnTo>
                    <a:pt x="438150" y="76999"/>
                  </a:lnTo>
                  <a:lnTo>
                    <a:pt x="422011" y="78851"/>
                  </a:lnTo>
                  <a:lnTo>
                    <a:pt x="405606" y="81497"/>
                  </a:lnTo>
                  <a:lnTo>
                    <a:pt x="389731" y="84672"/>
                  </a:lnTo>
                  <a:lnTo>
                    <a:pt x="373592" y="88641"/>
                  </a:lnTo>
                  <a:lnTo>
                    <a:pt x="357981" y="92875"/>
                  </a:lnTo>
                  <a:lnTo>
                    <a:pt x="342371" y="98432"/>
                  </a:lnTo>
                  <a:lnTo>
                    <a:pt x="326761" y="103988"/>
                  </a:lnTo>
                  <a:lnTo>
                    <a:pt x="319088" y="107163"/>
                  </a:lnTo>
                  <a:lnTo>
                    <a:pt x="311415" y="110603"/>
                  </a:lnTo>
                  <a:lnTo>
                    <a:pt x="304006" y="114043"/>
                  </a:lnTo>
                  <a:lnTo>
                    <a:pt x="296334" y="117747"/>
                  </a:lnTo>
                  <a:lnTo>
                    <a:pt x="288925" y="121716"/>
                  </a:lnTo>
                  <a:lnTo>
                    <a:pt x="281517" y="125685"/>
                  </a:lnTo>
                  <a:lnTo>
                    <a:pt x="274109" y="129654"/>
                  </a:lnTo>
                  <a:lnTo>
                    <a:pt x="266965" y="134153"/>
                  </a:lnTo>
                  <a:lnTo>
                    <a:pt x="259556" y="138651"/>
                  </a:lnTo>
                  <a:lnTo>
                    <a:pt x="252413" y="143414"/>
                  </a:lnTo>
                  <a:lnTo>
                    <a:pt x="245269" y="147912"/>
                  </a:lnTo>
                  <a:lnTo>
                    <a:pt x="238390" y="153204"/>
                  </a:lnTo>
                  <a:lnTo>
                    <a:pt x="231246" y="158231"/>
                  </a:lnTo>
                  <a:lnTo>
                    <a:pt x="224367" y="163788"/>
                  </a:lnTo>
                  <a:lnTo>
                    <a:pt x="217488" y="169080"/>
                  </a:lnTo>
                  <a:lnTo>
                    <a:pt x="210609" y="174901"/>
                  </a:lnTo>
                  <a:lnTo>
                    <a:pt x="203994" y="180458"/>
                  </a:lnTo>
                  <a:lnTo>
                    <a:pt x="197644" y="186808"/>
                  </a:lnTo>
                  <a:lnTo>
                    <a:pt x="189442" y="195011"/>
                  </a:lnTo>
                  <a:lnTo>
                    <a:pt x="182034" y="203478"/>
                  </a:lnTo>
                  <a:lnTo>
                    <a:pt x="174625" y="211945"/>
                  </a:lnTo>
                  <a:lnTo>
                    <a:pt x="167481" y="220942"/>
                  </a:lnTo>
                  <a:lnTo>
                    <a:pt x="161131" y="229674"/>
                  </a:lnTo>
                  <a:lnTo>
                    <a:pt x="154517" y="238935"/>
                  </a:lnTo>
                  <a:lnTo>
                    <a:pt x="148167" y="247931"/>
                  </a:lnTo>
                  <a:lnTo>
                    <a:pt x="142081" y="257457"/>
                  </a:lnTo>
                  <a:lnTo>
                    <a:pt x="136261" y="266718"/>
                  </a:lnTo>
                  <a:lnTo>
                    <a:pt x="130704" y="276508"/>
                  </a:lnTo>
                  <a:lnTo>
                    <a:pt x="125677" y="286033"/>
                  </a:lnTo>
                  <a:lnTo>
                    <a:pt x="120386" y="295824"/>
                  </a:lnTo>
                  <a:lnTo>
                    <a:pt x="115888" y="305614"/>
                  </a:lnTo>
                  <a:lnTo>
                    <a:pt x="111390" y="315669"/>
                  </a:lnTo>
                  <a:lnTo>
                    <a:pt x="107421" y="325724"/>
                  </a:lnTo>
                  <a:lnTo>
                    <a:pt x="103452" y="335514"/>
                  </a:lnTo>
                  <a:lnTo>
                    <a:pt x="99748" y="345833"/>
                  </a:lnTo>
                  <a:lnTo>
                    <a:pt x="96309" y="356153"/>
                  </a:lnTo>
                  <a:lnTo>
                    <a:pt x="93398" y="366472"/>
                  </a:lnTo>
                  <a:lnTo>
                    <a:pt x="90488" y="376791"/>
                  </a:lnTo>
                  <a:lnTo>
                    <a:pt x="87842" y="387111"/>
                  </a:lnTo>
                  <a:lnTo>
                    <a:pt x="85725" y="397695"/>
                  </a:lnTo>
                  <a:lnTo>
                    <a:pt x="83609" y="407750"/>
                  </a:lnTo>
                  <a:lnTo>
                    <a:pt x="82021" y="418334"/>
                  </a:lnTo>
                  <a:lnTo>
                    <a:pt x="80434" y="428918"/>
                  </a:lnTo>
                  <a:lnTo>
                    <a:pt x="79375" y="439502"/>
                  </a:lnTo>
                  <a:lnTo>
                    <a:pt x="78581" y="449821"/>
                  </a:lnTo>
                  <a:lnTo>
                    <a:pt x="78052" y="460405"/>
                  </a:lnTo>
                  <a:lnTo>
                    <a:pt x="77523" y="470989"/>
                  </a:lnTo>
                  <a:lnTo>
                    <a:pt x="77523" y="481573"/>
                  </a:lnTo>
                  <a:lnTo>
                    <a:pt x="78052" y="492157"/>
                  </a:lnTo>
                  <a:lnTo>
                    <a:pt x="78581" y="502477"/>
                  </a:lnTo>
                  <a:lnTo>
                    <a:pt x="79375" y="513061"/>
                  </a:lnTo>
                  <a:lnTo>
                    <a:pt x="80434" y="523116"/>
                  </a:lnTo>
                  <a:lnTo>
                    <a:pt x="82021" y="533435"/>
                  </a:lnTo>
                  <a:lnTo>
                    <a:pt x="83609" y="543755"/>
                  </a:lnTo>
                  <a:lnTo>
                    <a:pt x="85725" y="554074"/>
                  </a:lnTo>
                  <a:lnTo>
                    <a:pt x="87842" y="564393"/>
                  </a:lnTo>
                  <a:lnTo>
                    <a:pt x="90488" y="574448"/>
                  </a:lnTo>
                  <a:lnTo>
                    <a:pt x="93398" y="584238"/>
                  </a:lnTo>
                  <a:lnTo>
                    <a:pt x="96838" y="594293"/>
                  </a:lnTo>
                  <a:lnTo>
                    <a:pt x="100277" y="604348"/>
                  </a:lnTo>
                  <a:lnTo>
                    <a:pt x="103981" y="614138"/>
                  </a:lnTo>
                  <a:lnTo>
                    <a:pt x="108215" y="623664"/>
                  </a:lnTo>
                  <a:lnTo>
                    <a:pt x="112448" y="633190"/>
                  </a:lnTo>
                  <a:lnTo>
                    <a:pt x="117211" y="642715"/>
                  </a:lnTo>
                  <a:lnTo>
                    <a:pt x="122502" y="651976"/>
                  </a:lnTo>
                  <a:lnTo>
                    <a:pt x="127529" y="661237"/>
                  </a:lnTo>
                  <a:lnTo>
                    <a:pt x="133350" y="670234"/>
                  </a:lnTo>
                  <a:lnTo>
                    <a:pt x="139436" y="679230"/>
                  </a:lnTo>
                  <a:lnTo>
                    <a:pt x="145521" y="687962"/>
                  </a:lnTo>
                  <a:lnTo>
                    <a:pt x="152136" y="696694"/>
                  </a:lnTo>
                  <a:lnTo>
                    <a:pt x="159279" y="705161"/>
                  </a:lnTo>
                  <a:lnTo>
                    <a:pt x="166423" y="713364"/>
                  </a:lnTo>
                  <a:lnTo>
                    <a:pt x="173831" y="721566"/>
                  </a:lnTo>
                  <a:lnTo>
                    <a:pt x="181769" y="729769"/>
                  </a:lnTo>
                  <a:lnTo>
                    <a:pt x="189706" y="737442"/>
                  </a:lnTo>
                  <a:lnTo>
                    <a:pt x="198438" y="744851"/>
                  </a:lnTo>
                  <a:lnTo>
                    <a:pt x="207169" y="752260"/>
                  </a:lnTo>
                  <a:lnTo>
                    <a:pt x="216429" y="759669"/>
                  </a:lnTo>
                  <a:lnTo>
                    <a:pt x="225690" y="766548"/>
                  </a:lnTo>
                  <a:lnTo>
                    <a:pt x="235744" y="773428"/>
                  </a:lnTo>
                  <a:lnTo>
                    <a:pt x="245798" y="780043"/>
                  </a:lnTo>
                  <a:lnTo>
                    <a:pt x="256381" y="786129"/>
                  </a:lnTo>
                  <a:lnTo>
                    <a:pt x="263790" y="790627"/>
                  </a:lnTo>
                  <a:lnTo>
                    <a:pt x="271463" y="794861"/>
                  </a:lnTo>
                  <a:lnTo>
                    <a:pt x="278871" y="798565"/>
                  </a:lnTo>
                  <a:lnTo>
                    <a:pt x="286809" y="802269"/>
                  </a:lnTo>
                  <a:lnTo>
                    <a:pt x="294746" y="805445"/>
                  </a:lnTo>
                  <a:lnTo>
                    <a:pt x="302684" y="808620"/>
                  </a:lnTo>
                  <a:lnTo>
                    <a:pt x="310621" y="811266"/>
                  </a:lnTo>
                  <a:lnTo>
                    <a:pt x="318559" y="813912"/>
                  </a:lnTo>
                  <a:lnTo>
                    <a:pt x="326761" y="816558"/>
                  </a:lnTo>
                  <a:lnTo>
                    <a:pt x="334963" y="818410"/>
                  </a:lnTo>
                  <a:lnTo>
                    <a:pt x="343165" y="820527"/>
                  </a:lnTo>
                  <a:lnTo>
                    <a:pt x="351367" y="822114"/>
                  </a:lnTo>
                  <a:lnTo>
                    <a:pt x="359834" y="823967"/>
                  </a:lnTo>
                  <a:lnTo>
                    <a:pt x="368300" y="825025"/>
                  </a:lnTo>
                  <a:lnTo>
                    <a:pt x="376502" y="826083"/>
                  </a:lnTo>
                  <a:lnTo>
                    <a:pt x="384704" y="827406"/>
                  </a:lnTo>
                  <a:lnTo>
                    <a:pt x="393436" y="827936"/>
                  </a:lnTo>
                  <a:lnTo>
                    <a:pt x="401638" y="828465"/>
                  </a:lnTo>
                  <a:lnTo>
                    <a:pt x="410369" y="828729"/>
                  </a:lnTo>
                  <a:lnTo>
                    <a:pt x="418836" y="828994"/>
                  </a:lnTo>
                  <a:lnTo>
                    <a:pt x="435769" y="828994"/>
                  </a:lnTo>
                  <a:lnTo>
                    <a:pt x="452173" y="828200"/>
                  </a:lnTo>
                  <a:lnTo>
                    <a:pt x="469106" y="826877"/>
                  </a:lnTo>
                  <a:lnTo>
                    <a:pt x="485511" y="824760"/>
                  </a:lnTo>
                  <a:lnTo>
                    <a:pt x="501915" y="822114"/>
                  </a:lnTo>
                  <a:lnTo>
                    <a:pt x="517790" y="819468"/>
                  </a:lnTo>
                  <a:lnTo>
                    <a:pt x="529696" y="814970"/>
                  </a:lnTo>
                  <a:lnTo>
                    <a:pt x="541073" y="810472"/>
                  </a:lnTo>
                  <a:lnTo>
                    <a:pt x="552186" y="805709"/>
                  </a:lnTo>
                  <a:lnTo>
                    <a:pt x="563298" y="800417"/>
                  </a:lnTo>
                  <a:lnTo>
                    <a:pt x="574146" y="795125"/>
                  </a:lnTo>
                  <a:lnTo>
                    <a:pt x="584465" y="789039"/>
                  </a:lnTo>
                  <a:lnTo>
                    <a:pt x="594784" y="782689"/>
                  </a:lnTo>
                  <a:lnTo>
                    <a:pt x="604573" y="776603"/>
                  </a:lnTo>
                  <a:lnTo>
                    <a:pt x="614098" y="769724"/>
                  </a:lnTo>
                  <a:lnTo>
                    <a:pt x="623623" y="762579"/>
                  </a:lnTo>
                  <a:lnTo>
                    <a:pt x="632619" y="755170"/>
                  </a:lnTo>
                  <a:lnTo>
                    <a:pt x="641086" y="747497"/>
                  </a:lnTo>
                  <a:lnTo>
                    <a:pt x="649552" y="739294"/>
                  </a:lnTo>
                  <a:lnTo>
                    <a:pt x="657490" y="731092"/>
                  </a:lnTo>
                  <a:lnTo>
                    <a:pt x="665163" y="722625"/>
                  </a:lnTo>
                  <a:lnTo>
                    <a:pt x="672571" y="713628"/>
                  </a:lnTo>
                  <a:lnTo>
                    <a:pt x="679450" y="704896"/>
                  </a:lnTo>
                  <a:lnTo>
                    <a:pt x="686065" y="695371"/>
                  </a:lnTo>
                  <a:lnTo>
                    <a:pt x="692415" y="686110"/>
                  </a:lnTo>
                  <a:lnTo>
                    <a:pt x="697971" y="676055"/>
                  </a:lnTo>
                  <a:lnTo>
                    <a:pt x="703527" y="666000"/>
                  </a:lnTo>
                  <a:lnTo>
                    <a:pt x="708290" y="655945"/>
                  </a:lnTo>
                  <a:lnTo>
                    <a:pt x="712788" y="645361"/>
                  </a:lnTo>
                  <a:lnTo>
                    <a:pt x="716756" y="634777"/>
                  </a:lnTo>
                  <a:lnTo>
                    <a:pt x="720461" y="623929"/>
                  </a:lnTo>
                  <a:lnTo>
                    <a:pt x="723636" y="612815"/>
                  </a:lnTo>
                  <a:lnTo>
                    <a:pt x="726546" y="601702"/>
                  </a:lnTo>
                  <a:lnTo>
                    <a:pt x="728927" y="590324"/>
                  </a:lnTo>
                  <a:lnTo>
                    <a:pt x="730515" y="578682"/>
                  </a:lnTo>
                  <a:lnTo>
                    <a:pt x="732102" y="567039"/>
                  </a:lnTo>
                  <a:lnTo>
                    <a:pt x="732896" y="554868"/>
                  </a:lnTo>
                  <a:lnTo>
                    <a:pt x="733161" y="542961"/>
                  </a:lnTo>
                  <a:lnTo>
                    <a:pt x="732896" y="531054"/>
                  </a:lnTo>
                  <a:lnTo>
                    <a:pt x="732102" y="518882"/>
                  </a:lnTo>
                  <a:lnTo>
                    <a:pt x="730515" y="506975"/>
                  </a:lnTo>
                  <a:lnTo>
                    <a:pt x="728927" y="495068"/>
                  </a:lnTo>
                  <a:lnTo>
                    <a:pt x="726281" y="483161"/>
                  </a:lnTo>
                  <a:lnTo>
                    <a:pt x="723371" y="471519"/>
                  </a:lnTo>
                  <a:lnTo>
                    <a:pt x="719931" y="460141"/>
                  </a:lnTo>
                  <a:lnTo>
                    <a:pt x="716227" y="449027"/>
                  </a:lnTo>
                  <a:lnTo>
                    <a:pt x="711994" y="437914"/>
                  </a:lnTo>
                  <a:lnTo>
                    <a:pt x="707231" y="427066"/>
                  </a:lnTo>
                  <a:lnTo>
                    <a:pt x="701675" y="416482"/>
                  </a:lnTo>
                  <a:lnTo>
                    <a:pt x="696119" y="405898"/>
                  </a:lnTo>
                  <a:lnTo>
                    <a:pt x="690034" y="395843"/>
                  </a:lnTo>
                  <a:lnTo>
                    <a:pt x="683419" y="386053"/>
                  </a:lnTo>
                  <a:lnTo>
                    <a:pt x="676275" y="376527"/>
                  </a:lnTo>
                  <a:lnTo>
                    <a:pt x="669131" y="367266"/>
                  </a:lnTo>
                  <a:lnTo>
                    <a:pt x="661459" y="358534"/>
                  </a:lnTo>
                  <a:lnTo>
                    <a:pt x="653256" y="350067"/>
                  </a:lnTo>
                  <a:lnTo>
                    <a:pt x="644525" y="341864"/>
                  </a:lnTo>
                  <a:lnTo>
                    <a:pt x="636059" y="334191"/>
                  </a:lnTo>
                  <a:lnTo>
                    <a:pt x="626534" y="327047"/>
                  </a:lnTo>
                  <a:lnTo>
                    <a:pt x="617273" y="320167"/>
                  </a:lnTo>
                  <a:lnTo>
                    <a:pt x="607484" y="313817"/>
                  </a:lnTo>
                  <a:lnTo>
                    <a:pt x="597429" y="307995"/>
                  </a:lnTo>
                  <a:lnTo>
                    <a:pt x="586846" y="302703"/>
                  </a:lnTo>
                  <a:lnTo>
                    <a:pt x="576527" y="297940"/>
                  </a:lnTo>
                  <a:lnTo>
                    <a:pt x="565150" y="293442"/>
                  </a:lnTo>
                  <a:lnTo>
                    <a:pt x="554038" y="289738"/>
                  </a:lnTo>
                  <a:lnTo>
                    <a:pt x="542661" y="286563"/>
                  </a:lnTo>
                  <a:lnTo>
                    <a:pt x="531019" y="283917"/>
                  </a:lnTo>
                  <a:lnTo>
                    <a:pt x="519377" y="282064"/>
                  </a:lnTo>
                  <a:lnTo>
                    <a:pt x="506942" y="280477"/>
                  </a:lnTo>
                  <a:lnTo>
                    <a:pt x="495829" y="280741"/>
                  </a:lnTo>
                  <a:lnTo>
                    <a:pt x="484981" y="281271"/>
                  </a:lnTo>
                  <a:lnTo>
                    <a:pt x="474134" y="282594"/>
                  </a:lnTo>
                  <a:lnTo>
                    <a:pt x="463550" y="283917"/>
                  </a:lnTo>
                  <a:lnTo>
                    <a:pt x="452967" y="286033"/>
                  </a:lnTo>
                  <a:lnTo>
                    <a:pt x="442913" y="288415"/>
                  </a:lnTo>
                  <a:lnTo>
                    <a:pt x="432594" y="291325"/>
                  </a:lnTo>
                  <a:lnTo>
                    <a:pt x="422804" y="294765"/>
                  </a:lnTo>
                  <a:lnTo>
                    <a:pt x="413015" y="298470"/>
                  </a:lnTo>
                  <a:lnTo>
                    <a:pt x="403754" y="302703"/>
                  </a:lnTo>
                  <a:lnTo>
                    <a:pt x="394494" y="307466"/>
                  </a:lnTo>
                  <a:lnTo>
                    <a:pt x="385763" y="312229"/>
                  </a:lnTo>
                  <a:lnTo>
                    <a:pt x="377031" y="317521"/>
                  </a:lnTo>
                  <a:lnTo>
                    <a:pt x="369094" y="323342"/>
                  </a:lnTo>
                  <a:lnTo>
                    <a:pt x="361156" y="329693"/>
                  </a:lnTo>
                  <a:lnTo>
                    <a:pt x="353748" y="335778"/>
                  </a:lnTo>
                  <a:lnTo>
                    <a:pt x="346604" y="342658"/>
                  </a:lnTo>
                  <a:lnTo>
                    <a:pt x="339725" y="349802"/>
                  </a:lnTo>
                  <a:lnTo>
                    <a:pt x="333375" y="357740"/>
                  </a:lnTo>
                  <a:lnTo>
                    <a:pt x="327819" y="365414"/>
                  </a:lnTo>
                  <a:lnTo>
                    <a:pt x="322263" y="373616"/>
                  </a:lnTo>
                  <a:lnTo>
                    <a:pt x="317236" y="381819"/>
                  </a:lnTo>
                  <a:lnTo>
                    <a:pt x="312473" y="390815"/>
                  </a:lnTo>
                  <a:lnTo>
                    <a:pt x="308504" y="399547"/>
                  </a:lnTo>
                  <a:lnTo>
                    <a:pt x="305065" y="409073"/>
                  </a:lnTo>
                  <a:lnTo>
                    <a:pt x="302419" y="418334"/>
                  </a:lnTo>
                  <a:lnTo>
                    <a:pt x="299773" y="428389"/>
                  </a:lnTo>
                  <a:lnTo>
                    <a:pt x="297921" y="438443"/>
                  </a:lnTo>
                  <a:lnTo>
                    <a:pt x="296598" y="448763"/>
                  </a:lnTo>
                  <a:lnTo>
                    <a:pt x="296069" y="459347"/>
                  </a:lnTo>
                  <a:lnTo>
                    <a:pt x="296069" y="469931"/>
                  </a:lnTo>
                  <a:lnTo>
                    <a:pt x="296598" y="481044"/>
                  </a:lnTo>
                  <a:lnTo>
                    <a:pt x="297392" y="490834"/>
                  </a:lnTo>
                  <a:lnTo>
                    <a:pt x="299244" y="500889"/>
                  </a:lnTo>
                  <a:lnTo>
                    <a:pt x="301096" y="510679"/>
                  </a:lnTo>
                  <a:lnTo>
                    <a:pt x="303742" y="520470"/>
                  </a:lnTo>
                  <a:lnTo>
                    <a:pt x="307181" y="529995"/>
                  </a:lnTo>
                  <a:lnTo>
                    <a:pt x="310886" y="539256"/>
                  </a:lnTo>
                  <a:lnTo>
                    <a:pt x="315119" y="548253"/>
                  </a:lnTo>
                  <a:lnTo>
                    <a:pt x="320146" y="557249"/>
                  </a:lnTo>
                  <a:lnTo>
                    <a:pt x="322792" y="561483"/>
                  </a:lnTo>
                  <a:lnTo>
                    <a:pt x="325702" y="565716"/>
                  </a:lnTo>
                  <a:lnTo>
                    <a:pt x="328877" y="569685"/>
                  </a:lnTo>
                  <a:lnTo>
                    <a:pt x="332052" y="574184"/>
                  </a:lnTo>
                  <a:lnTo>
                    <a:pt x="335227" y="577888"/>
                  </a:lnTo>
                  <a:lnTo>
                    <a:pt x="338667" y="581857"/>
                  </a:lnTo>
                  <a:lnTo>
                    <a:pt x="342371" y="585561"/>
                  </a:lnTo>
                  <a:lnTo>
                    <a:pt x="346340" y="589266"/>
                  </a:lnTo>
                  <a:lnTo>
                    <a:pt x="350309" y="592706"/>
                  </a:lnTo>
                  <a:lnTo>
                    <a:pt x="354277" y="596145"/>
                  </a:lnTo>
                  <a:lnTo>
                    <a:pt x="358511" y="599585"/>
                  </a:lnTo>
                  <a:lnTo>
                    <a:pt x="363009" y="602496"/>
                  </a:lnTo>
                  <a:lnTo>
                    <a:pt x="367771" y="605671"/>
                  </a:lnTo>
                  <a:lnTo>
                    <a:pt x="372534" y="608582"/>
                  </a:lnTo>
                  <a:lnTo>
                    <a:pt x="377825" y="611492"/>
                  </a:lnTo>
                  <a:lnTo>
                    <a:pt x="382852" y="614403"/>
                  </a:lnTo>
                  <a:lnTo>
                    <a:pt x="387086" y="616255"/>
                  </a:lnTo>
                  <a:lnTo>
                    <a:pt x="391054" y="618372"/>
                  </a:lnTo>
                  <a:lnTo>
                    <a:pt x="395288" y="619960"/>
                  </a:lnTo>
                  <a:lnTo>
                    <a:pt x="399786" y="621547"/>
                  </a:lnTo>
                  <a:lnTo>
                    <a:pt x="404019" y="622870"/>
                  </a:lnTo>
                  <a:lnTo>
                    <a:pt x="408252" y="623929"/>
                  </a:lnTo>
                  <a:lnTo>
                    <a:pt x="416719" y="625781"/>
                  </a:lnTo>
                  <a:lnTo>
                    <a:pt x="425450" y="627104"/>
                  </a:lnTo>
                  <a:lnTo>
                    <a:pt x="433917" y="627368"/>
                  </a:lnTo>
                  <a:lnTo>
                    <a:pt x="442119" y="627368"/>
                  </a:lnTo>
                  <a:lnTo>
                    <a:pt x="450850" y="626575"/>
                  </a:lnTo>
                  <a:lnTo>
                    <a:pt x="459052" y="625516"/>
                  </a:lnTo>
                  <a:lnTo>
                    <a:pt x="466990" y="623399"/>
                  </a:lnTo>
                  <a:lnTo>
                    <a:pt x="474927" y="621018"/>
                  </a:lnTo>
                  <a:lnTo>
                    <a:pt x="483129" y="618107"/>
                  </a:lnTo>
                  <a:lnTo>
                    <a:pt x="490802" y="614668"/>
                  </a:lnTo>
                  <a:lnTo>
                    <a:pt x="498211" y="610698"/>
                  </a:lnTo>
                  <a:lnTo>
                    <a:pt x="505354" y="605936"/>
                  </a:lnTo>
                  <a:lnTo>
                    <a:pt x="512498" y="601173"/>
                  </a:lnTo>
                  <a:lnTo>
                    <a:pt x="519377" y="595881"/>
                  </a:lnTo>
                  <a:lnTo>
                    <a:pt x="525992" y="590060"/>
                  </a:lnTo>
                  <a:lnTo>
                    <a:pt x="532077" y="583974"/>
                  </a:lnTo>
                  <a:lnTo>
                    <a:pt x="537898" y="577359"/>
                  </a:lnTo>
                  <a:lnTo>
                    <a:pt x="543454" y="570744"/>
                  </a:lnTo>
                  <a:lnTo>
                    <a:pt x="548746" y="563864"/>
                  </a:lnTo>
                  <a:lnTo>
                    <a:pt x="553509" y="556455"/>
                  </a:lnTo>
                  <a:lnTo>
                    <a:pt x="558006" y="548517"/>
                  </a:lnTo>
                  <a:lnTo>
                    <a:pt x="562240" y="540579"/>
                  </a:lnTo>
                  <a:lnTo>
                    <a:pt x="565679" y="532641"/>
                  </a:lnTo>
                  <a:lnTo>
                    <a:pt x="568590" y="524174"/>
                  </a:lnTo>
                  <a:lnTo>
                    <a:pt x="571500" y="515442"/>
                  </a:lnTo>
                  <a:lnTo>
                    <a:pt x="573617" y="506975"/>
                  </a:lnTo>
                  <a:lnTo>
                    <a:pt x="575204" y="497979"/>
                  </a:lnTo>
                  <a:lnTo>
                    <a:pt x="576527" y="488982"/>
                  </a:lnTo>
                  <a:lnTo>
                    <a:pt x="577056" y="479721"/>
                  </a:lnTo>
                  <a:lnTo>
                    <a:pt x="580231" y="484749"/>
                  </a:lnTo>
                  <a:lnTo>
                    <a:pt x="582877" y="489776"/>
                  </a:lnTo>
                  <a:lnTo>
                    <a:pt x="585259" y="494803"/>
                  </a:lnTo>
                  <a:lnTo>
                    <a:pt x="587375" y="499831"/>
                  </a:lnTo>
                  <a:lnTo>
                    <a:pt x="588963" y="504858"/>
                  </a:lnTo>
                  <a:lnTo>
                    <a:pt x="590021" y="510150"/>
                  </a:lnTo>
                  <a:lnTo>
                    <a:pt x="591079" y="515442"/>
                  </a:lnTo>
                  <a:lnTo>
                    <a:pt x="591609" y="520734"/>
                  </a:lnTo>
                  <a:lnTo>
                    <a:pt x="591873" y="526026"/>
                  </a:lnTo>
                  <a:lnTo>
                    <a:pt x="591609" y="531583"/>
                  </a:lnTo>
                  <a:lnTo>
                    <a:pt x="591344" y="536875"/>
                  </a:lnTo>
                  <a:lnTo>
                    <a:pt x="590286" y="542432"/>
                  </a:lnTo>
                  <a:lnTo>
                    <a:pt x="589492" y="547724"/>
                  </a:lnTo>
                  <a:lnTo>
                    <a:pt x="588434" y="553545"/>
                  </a:lnTo>
                  <a:lnTo>
                    <a:pt x="586581" y="558837"/>
                  </a:lnTo>
                  <a:lnTo>
                    <a:pt x="584994" y="564393"/>
                  </a:lnTo>
                  <a:lnTo>
                    <a:pt x="583142" y="569685"/>
                  </a:lnTo>
                  <a:lnTo>
                    <a:pt x="581025" y="575242"/>
                  </a:lnTo>
                  <a:lnTo>
                    <a:pt x="578644" y="580534"/>
                  </a:lnTo>
                  <a:lnTo>
                    <a:pt x="575998" y="586091"/>
                  </a:lnTo>
                  <a:lnTo>
                    <a:pt x="570442" y="596675"/>
                  </a:lnTo>
                  <a:lnTo>
                    <a:pt x="564356" y="606994"/>
                  </a:lnTo>
                  <a:lnTo>
                    <a:pt x="557742" y="616784"/>
                  </a:lnTo>
                  <a:lnTo>
                    <a:pt x="550598" y="626839"/>
                  </a:lnTo>
                  <a:lnTo>
                    <a:pt x="543454" y="636100"/>
                  </a:lnTo>
                  <a:lnTo>
                    <a:pt x="536046" y="645097"/>
                  </a:lnTo>
                  <a:lnTo>
                    <a:pt x="531548" y="649330"/>
                  </a:lnTo>
                  <a:lnTo>
                    <a:pt x="526786" y="653564"/>
                  </a:lnTo>
                  <a:lnTo>
                    <a:pt x="521759" y="657268"/>
                  </a:lnTo>
                  <a:lnTo>
                    <a:pt x="516731" y="660973"/>
                  </a:lnTo>
                  <a:lnTo>
                    <a:pt x="511969" y="664412"/>
                  </a:lnTo>
                  <a:lnTo>
                    <a:pt x="506677" y="667058"/>
                  </a:lnTo>
                  <a:lnTo>
                    <a:pt x="501386" y="669969"/>
                  </a:lnTo>
                  <a:lnTo>
                    <a:pt x="496094" y="672880"/>
                  </a:lnTo>
                  <a:lnTo>
                    <a:pt x="490802" y="675261"/>
                  </a:lnTo>
                  <a:lnTo>
                    <a:pt x="485246" y="677378"/>
                  </a:lnTo>
                  <a:lnTo>
                    <a:pt x="479954" y="679230"/>
                  </a:lnTo>
                  <a:lnTo>
                    <a:pt x="474398" y="680818"/>
                  </a:lnTo>
                  <a:lnTo>
                    <a:pt x="468842" y="682670"/>
                  </a:lnTo>
                  <a:lnTo>
                    <a:pt x="463286" y="683728"/>
                  </a:lnTo>
                  <a:lnTo>
                    <a:pt x="457729" y="684787"/>
                  </a:lnTo>
                  <a:lnTo>
                    <a:pt x="451909" y="685845"/>
                  </a:lnTo>
                  <a:lnTo>
                    <a:pt x="445823" y="686374"/>
                  </a:lnTo>
                  <a:lnTo>
                    <a:pt x="440267" y="686639"/>
                  </a:lnTo>
                  <a:lnTo>
                    <a:pt x="434181" y="686903"/>
                  </a:lnTo>
                  <a:lnTo>
                    <a:pt x="428625" y="686903"/>
                  </a:lnTo>
                  <a:lnTo>
                    <a:pt x="422540" y="686639"/>
                  </a:lnTo>
                  <a:lnTo>
                    <a:pt x="416454" y="686110"/>
                  </a:lnTo>
                  <a:lnTo>
                    <a:pt x="410634" y="685316"/>
                  </a:lnTo>
                  <a:lnTo>
                    <a:pt x="404284" y="684522"/>
                  </a:lnTo>
                  <a:lnTo>
                    <a:pt x="398198" y="683464"/>
                  </a:lnTo>
                  <a:lnTo>
                    <a:pt x="392377" y="682405"/>
                  </a:lnTo>
                  <a:lnTo>
                    <a:pt x="386027" y="680553"/>
                  </a:lnTo>
                  <a:lnTo>
                    <a:pt x="379677" y="679230"/>
                  </a:lnTo>
                  <a:lnTo>
                    <a:pt x="373592" y="677113"/>
                  </a:lnTo>
                  <a:lnTo>
                    <a:pt x="367506" y="675261"/>
                  </a:lnTo>
                  <a:lnTo>
                    <a:pt x="361156" y="672880"/>
                  </a:lnTo>
                  <a:lnTo>
                    <a:pt x="354806" y="670498"/>
                  </a:lnTo>
                  <a:lnTo>
                    <a:pt x="348456" y="667323"/>
                  </a:lnTo>
                  <a:lnTo>
                    <a:pt x="342636" y="663883"/>
                  </a:lnTo>
                  <a:lnTo>
                    <a:pt x="336550" y="660708"/>
                  </a:lnTo>
                  <a:lnTo>
                    <a:pt x="330994" y="657004"/>
                  </a:lnTo>
                  <a:lnTo>
                    <a:pt x="325173" y="653035"/>
                  </a:lnTo>
                  <a:lnTo>
                    <a:pt x="319617" y="649330"/>
                  </a:lnTo>
                  <a:lnTo>
                    <a:pt x="314325" y="645097"/>
                  </a:lnTo>
                  <a:lnTo>
                    <a:pt x="309298" y="641128"/>
                  </a:lnTo>
                  <a:lnTo>
                    <a:pt x="304006" y="636894"/>
                  </a:lnTo>
                  <a:lnTo>
                    <a:pt x="299244" y="632396"/>
                  </a:lnTo>
                  <a:lnTo>
                    <a:pt x="294217" y="627633"/>
                  </a:lnTo>
                  <a:lnTo>
                    <a:pt x="289719" y="623135"/>
                  </a:lnTo>
                  <a:lnTo>
                    <a:pt x="285221" y="618372"/>
                  </a:lnTo>
                  <a:lnTo>
                    <a:pt x="280988" y="613345"/>
                  </a:lnTo>
                  <a:lnTo>
                    <a:pt x="277019" y="608317"/>
                  </a:lnTo>
                  <a:lnTo>
                    <a:pt x="272521" y="603290"/>
                  </a:lnTo>
                  <a:lnTo>
                    <a:pt x="268817" y="597998"/>
                  </a:lnTo>
                  <a:lnTo>
                    <a:pt x="265113" y="592706"/>
                  </a:lnTo>
                  <a:lnTo>
                    <a:pt x="261673" y="587149"/>
                  </a:lnTo>
                  <a:lnTo>
                    <a:pt x="258234" y="581857"/>
                  </a:lnTo>
                  <a:lnTo>
                    <a:pt x="255323" y="576036"/>
                  </a:lnTo>
                  <a:lnTo>
                    <a:pt x="252148" y="570479"/>
                  </a:lnTo>
                  <a:lnTo>
                    <a:pt x="249238" y="564658"/>
                  </a:lnTo>
                  <a:lnTo>
                    <a:pt x="246327" y="558837"/>
                  </a:lnTo>
                  <a:lnTo>
                    <a:pt x="241300" y="546930"/>
                  </a:lnTo>
                  <a:lnTo>
                    <a:pt x="237067" y="535023"/>
                  </a:lnTo>
                  <a:lnTo>
                    <a:pt x="233363" y="522851"/>
                  </a:lnTo>
                  <a:lnTo>
                    <a:pt x="230188" y="510415"/>
                  </a:lnTo>
                  <a:lnTo>
                    <a:pt x="227806" y="497979"/>
                  </a:lnTo>
                  <a:lnTo>
                    <a:pt x="225690" y="485542"/>
                  </a:lnTo>
                  <a:lnTo>
                    <a:pt x="224631" y="473106"/>
                  </a:lnTo>
                  <a:lnTo>
                    <a:pt x="224367" y="460141"/>
                  </a:lnTo>
                  <a:lnTo>
                    <a:pt x="224631" y="447440"/>
                  </a:lnTo>
                  <a:lnTo>
                    <a:pt x="224896" y="441354"/>
                  </a:lnTo>
                  <a:lnTo>
                    <a:pt x="225425" y="435004"/>
                  </a:lnTo>
                  <a:lnTo>
                    <a:pt x="226219" y="428918"/>
                  </a:lnTo>
                  <a:lnTo>
                    <a:pt x="227013" y="422832"/>
                  </a:lnTo>
                  <a:lnTo>
                    <a:pt x="228071" y="416482"/>
                  </a:lnTo>
                  <a:lnTo>
                    <a:pt x="229129" y="410396"/>
                  </a:lnTo>
                  <a:lnTo>
                    <a:pt x="230717" y="404045"/>
                  </a:lnTo>
                  <a:lnTo>
                    <a:pt x="232304" y="398224"/>
                  </a:lnTo>
                  <a:lnTo>
                    <a:pt x="234156" y="392138"/>
                  </a:lnTo>
                  <a:lnTo>
                    <a:pt x="236009" y="386053"/>
                  </a:lnTo>
                  <a:lnTo>
                    <a:pt x="238125" y="380496"/>
                  </a:lnTo>
                  <a:lnTo>
                    <a:pt x="240242" y="374675"/>
                  </a:lnTo>
                  <a:lnTo>
                    <a:pt x="242888" y="368853"/>
                  </a:lnTo>
                  <a:lnTo>
                    <a:pt x="245534" y="363297"/>
                  </a:lnTo>
                  <a:lnTo>
                    <a:pt x="248444" y="357740"/>
                  </a:lnTo>
                  <a:lnTo>
                    <a:pt x="251090" y="352184"/>
                  </a:lnTo>
                  <a:lnTo>
                    <a:pt x="254265" y="346892"/>
                  </a:lnTo>
                  <a:lnTo>
                    <a:pt x="257704" y="341335"/>
                  </a:lnTo>
                  <a:lnTo>
                    <a:pt x="261144" y="335778"/>
                  </a:lnTo>
                  <a:lnTo>
                    <a:pt x="264848" y="330751"/>
                  </a:lnTo>
                  <a:lnTo>
                    <a:pt x="268817" y="325988"/>
                  </a:lnTo>
                  <a:lnTo>
                    <a:pt x="272786" y="320696"/>
                  </a:lnTo>
                  <a:lnTo>
                    <a:pt x="282311" y="310112"/>
                  </a:lnTo>
                  <a:lnTo>
                    <a:pt x="292365" y="300322"/>
                  </a:lnTo>
                  <a:lnTo>
                    <a:pt x="302419" y="290796"/>
                  </a:lnTo>
                  <a:lnTo>
                    <a:pt x="313002" y="282064"/>
                  </a:lnTo>
                  <a:lnTo>
                    <a:pt x="324115" y="273333"/>
                  </a:lnTo>
                  <a:lnTo>
                    <a:pt x="335227" y="265659"/>
                  </a:lnTo>
                  <a:lnTo>
                    <a:pt x="346869" y="258250"/>
                  </a:lnTo>
                  <a:lnTo>
                    <a:pt x="358511" y="251635"/>
                  </a:lnTo>
                  <a:lnTo>
                    <a:pt x="370681" y="245550"/>
                  </a:lnTo>
                  <a:lnTo>
                    <a:pt x="382852" y="239993"/>
                  </a:lnTo>
                  <a:lnTo>
                    <a:pt x="395288" y="235230"/>
                  </a:lnTo>
                  <a:lnTo>
                    <a:pt x="407988" y="230732"/>
                  </a:lnTo>
                  <a:lnTo>
                    <a:pt x="421217" y="227028"/>
                  </a:lnTo>
                  <a:lnTo>
                    <a:pt x="433917" y="223852"/>
                  </a:lnTo>
                  <a:lnTo>
                    <a:pt x="447146" y="221471"/>
                  </a:lnTo>
                  <a:lnTo>
                    <a:pt x="460111" y="219619"/>
                  </a:lnTo>
                  <a:lnTo>
                    <a:pt x="473604" y="218296"/>
                  </a:lnTo>
                  <a:lnTo>
                    <a:pt x="487098" y="217766"/>
                  </a:lnTo>
                  <a:lnTo>
                    <a:pt x="500327" y="217766"/>
                  </a:lnTo>
                  <a:lnTo>
                    <a:pt x="513821" y="218296"/>
                  </a:lnTo>
                  <a:lnTo>
                    <a:pt x="527315" y="219619"/>
                  </a:lnTo>
                  <a:lnTo>
                    <a:pt x="540809" y="221735"/>
                  </a:lnTo>
                  <a:lnTo>
                    <a:pt x="554038" y="224381"/>
                  </a:lnTo>
                  <a:lnTo>
                    <a:pt x="567267" y="227292"/>
                  </a:lnTo>
                  <a:lnTo>
                    <a:pt x="580761" y="231526"/>
                  </a:lnTo>
                  <a:lnTo>
                    <a:pt x="593461" y="236024"/>
                  </a:lnTo>
                  <a:lnTo>
                    <a:pt x="600075" y="238405"/>
                  </a:lnTo>
                  <a:lnTo>
                    <a:pt x="606690" y="241316"/>
                  </a:lnTo>
                  <a:lnTo>
                    <a:pt x="613040" y="244227"/>
                  </a:lnTo>
                  <a:lnTo>
                    <a:pt x="619390" y="247402"/>
                  </a:lnTo>
                  <a:lnTo>
                    <a:pt x="625740" y="250577"/>
                  </a:lnTo>
                  <a:lnTo>
                    <a:pt x="632090" y="254281"/>
                  </a:lnTo>
                  <a:lnTo>
                    <a:pt x="638440" y="257721"/>
                  </a:lnTo>
                  <a:lnTo>
                    <a:pt x="644261" y="261426"/>
                  </a:lnTo>
                  <a:lnTo>
                    <a:pt x="650611" y="265395"/>
                  </a:lnTo>
                  <a:lnTo>
                    <a:pt x="656696" y="269628"/>
                  </a:lnTo>
                  <a:lnTo>
                    <a:pt x="662517" y="273862"/>
                  </a:lnTo>
                  <a:lnTo>
                    <a:pt x="668602" y="278625"/>
                  </a:lnTo>
                  <a:lnTo>
                    <a:pt x="677069" y="284710"/>
                  </a:lnTo>
                  <a:lnTo>
                    <a:pt x="685271" y="291590"/>
                  </a:lnTo>
                  <a:lnTo>
                    <a:pt x="693209" y="298470"/>
                  </a:lnTo>
                  <a:lnTo>
                    <a:pt x="700617" y="305349"/>
                  </a:lnTo>
                  <a:lnTo>
                    <a:pt x="708025" y="312758"/>
                  </a:lnTo>
                  <a:lnTo>
                    <a:pt x="714904" y="320167"/>
                  </a:lnTo>
                  <a:lnTo>
                    <a:pt x="721784" y="327576"/>
                  </a:lnTo>
                  <a:lnTo>
                    <a:pt x="727869" y="335249"/>
                  </a:lnTo>
                  <a:lnTo>
                    <a:pt x="733954" y="342923"/>
                  </a:lnTo>
                  <a:lnTo>
                    <a:pt x="740040" y="351125"/>
                  </a:lnTo>
                  <a:lnTo>
                    <a:pt x="745331" y="359328"/>
                  </a:lnTo>
                  <a:lnTo>
                    <a:pt x="750623" y="367530"/>
                  </a:lnTo>
                  <a:lnTo>
                    <a:pt x="755650" y="375998"/>
                  </a:lnTo>
                  <a:lnTo>
                    <a:pt x="760148" y="384465"/>
                  </a:lnTo>
                  <a:lnTo>
                    <a:pt x="764646" y="392932"/>
                  </a:lnTo>
                  <a:lnTo>
                    <a:pt x="768879" y="401664"/>
                  </a:lnTo>
                  <a:lnTo>
                    <a:pt x="772584" y="410396"/>
                  </a:lnTo>
                  <a:lnTo>
                    <a:pt x="776288" y="419392"/>
                  </a:lnTo>
                  <a:lnTo>
                    <a:pt x="779463" y="428389"/>
                  </a:lnTo>
                  <a:lnTo>
                    <a:pt x="782373" y="437650"/>
                  </a:lnTo>
                  <a:lnTo>
                    <a:pt x="785019" y="446646"/>
                  </a:lnTo>
                  <a:lnTo>
                    <a:pt x="787400" y="455907"/>
                  </a:lnTo>
                  <a:lnTo>
                    <a:pt x="789781" y="464904"/>
                  </a:lnTo>
                  <a:lnTo>
                    <a:pt x="791634" y="474429"/>
                  </a:lnTo>
                  <a:lnTo>
                    <a:pt x="793221" y="483955"/>
                  </a:lnTo>
                  <a:lnTo>
                    <a:pt x="794544" y="492951"/>
                  </a:lnTo>
                  <a:lnTo>
                    <a:pt x="795602" y="502741"/>
                  </a:lnTo>
                  <a:lnTo>
                    <a:pt x="796396" y="512002"/>
                  </a:lnTo>
                  <a:lnTo>
                    <a:pt x="797190" y="521528"/>
                  </a:lnTo>
                  <a:lnTo>
                    <a:pt x="797454" y="531054"/>
                  </a:lnTo>
                  <a:lnTo>
                    <a:pt x="797454" y="540315"/>
                  </a:lnTo>
                  <a:lnTo>
                    <a:pt x="797190" y="550105"/>
                  </a:lnTo>
                  <a:lnTo>
                    <a:pt x="796396" y="559366"/>
                  </a:lnTo>
                  <a:lnTo>
                    <a:pt x="795602" y="568892"/>
                  </a:lnTo>
                  <a:lnTo>
                    <a:pt x="794809" y="578682"/>
                  </a:lnTo>
                  <a:lnTo>
                    <a:pt x="793486" y="587943"/>
                  </a:lnTo>
                  <a:lnTo>
                    <a:pt x="791898" y="597468"/>
                  </a:lnTo>
                  <a:lnTo>
                    <a:pt x="790311" y="606994"/>
                  </a:lnTo>
                  <a:lnTo>
                    <a:pt x="787929" y="616255"/>
                  </a:lnTo>
                  <a:lnTo>
                    <a:pt x="785548" y="625516"/>
                  </a:lnTo>
                  <a:lnTo>
                    <a:pt x="783167" y="634777"/>
                  </a:lnTo>
                  <a:lnTo>
                    <a:pt x="780521" y="644038"/>
                  </a:lnTo>
                  <a:lnTo>
                    <a:pt x="777346" y="653035"/>
                  </a:lnTo>
                  <a:lnTo>
                    <a:pt x="773906" y="662296"/>
                  </a:lnTo>
                  <a:lnTo>
                    <a:pt x="770467" y="671027"/>
                  </a:lnTo>
                  <a:lnTo>
                    <a:pt x="766763" y="680024"/>
                  </a:lnTo>
                  <a:lnTo>
                    <a:pt x="762794" y="688756"/>
                  </a:lnTo>
                  <a:lnTo>
                    <a:pt x="758561" y="697752"/>
                  </a:lnTo>
                  <a:lnTo>
                    <a:pt x="754063" y="706219"/>
                  </a:lnTo>
                  <a:lnTo>
                    <a:pt x="749036" y="714951"/>
                  </a:lnTo>
                  <a:lnTo>
                    <a:pt x="744273" y="723154"/>
                  </a:lnTo>
                  <a:lnTo>
                    <a:pt x="738717" y="731356"/>
                  </a:lnTo>
                  <a:lnTo>
                    <a:pt x="733425" y="739294"/>
                  </a:lnTo>
                  <a:lnTo>
                    <a:pt x="727604" y="747497"/>
                  </a:lnTo>
                  <a:lnTo>
                    <a:pt x="721784" y="755435"/>
                  </a:lnTo>
                  <a:lnTo>
                    <a:pt x="715698" y="763108"/>
                  </a:lnTo>
                  <a:lnTo>
                    <a:pt x="709084" y="770782"/>
                  </a:lnTo>
                  <a:lnTo>
                    <a:pt x="702469" y="777926"/>
                  </a:lnTo>
                  <a:lnTo>
                    <a:pt x="695854" y="785335"/>
                  </a:lnTo>
                  <a:lnTo>
                    <a:pt x="688711" y="792479"/>
                  </a:lnTo>
                  <a:lnTo>
                    <a:pt x="681567" y="799359"/>
                  </a:lnTo>
                  <a:lnTo>
                    <a:pt x="673629" y="805974"/>
                  </a:lnTo>
                  <a:lnTo>
                    <a:pt x="665956" y="812589"/>
                  </a:lnTo>
                  <a:lnTo>
                    <a:pt x="658019" y="818675"/>
                  </a:lnTo>
                  <a:lnTo>
                    <a:pt x="645584" y="827671"/>
                  </a:lnTo>
                  <a:lnTo>
                    <a:pt x="632884" y="835874"/>
                  </a:lnTo>
                  <a:lnTo>
                    <a:pt x="620448" y="843547"/>
                  </a:lnTo>
                  <a:lnTo>
                    <a:pt x="607484" y="850691"/>
                  </a:lnTo>
                  <a:lnTo>
                    <a:pt x="594784" y="857306"/>
                  </a:lnTo>
                  <a:lnTo>
                    <a:pt x="581819" y="863392"/>
                  </a:lnTo>
                  <a:lnTo>
                    <a:pt x="568590" y="868949"/>
                  </a:lnTo>
                  <a:lnTo>
                    <a:pt x="555625" y="874241"/>
                  </a:lnTo>
                  <a:lnTo>
                    <a:pt x="542396" y="878474"/>
                  </a:lnTo>
                  <a:lnTo>
                    <a:pt x="529167" y="882443"/>
                  </a:lnTo>
                  <a:lnTo>
                    <a:pt x="515938" y="886148"/>
                  </a:lnTo>
                  <a:lnTo>
                    <a:pt x="502444" y="889058"/>
                  </a:lnTo>
                  <a:lnTo>
                    <a:pt x="488950" y="891704"/>
                  </a:lnTo>
                  <a:lnTo>
                    <a:pt x="475721" y="893557"/>
                  </a:lnTo>
                  <a:lnTo>
                    <a:pt x="462227" y="895409"/>
                  </a:lnTo>
                  <a:lnTo>
                    <a:pt x="448469" y="896203"/>
                  </a:lnTo>
                  <a:lnTo>
                    <a:pt x="434711" y="896996"/>
                  </a:lnTo>
                  <a:lnTo>
                    <a:pt x="421481" y="896996"/>
                  </a:lnTo>
                  <a:lnTo>
                    <a:pt x="407723" y="896732"/>
                  </a:lnTo>
                  <a:lnTo>
                    <a:pt x="393965" y="895938"/>
                  </a:lnTo>
                  <a:lnTo>
                    <a:pt x="380206" y="894615"/>
                  </a:lnTo>
                  <a:lnTo>
                    <a:pt x="366448" y="893027"/>
                  </a:lnTo>
                  <a:lnTo>
                    <a:pt x="352954" y="890911"/>
                  </a:lnTo>
                  <a:lnTo>
                    <a:pt x="338931" y="888529"/>
                  </a:lnTo>
                  <a:lnTo>
                    <a:pt x="325173" y="885354"/>
                  </a:lnTo>
                  <a:lnTo>
                    <a:pt x="311415" y="882179"/>
                  </a:lnTo>
                  <a:lnTo>
                    <a:pt x="297656" y="878210"/>
                  </a:lnTo>
                  <a:lnTo>
                    <a:pt x="284163" y="873976"/>
                  </a:lnTo>
                  <a:lnTo>
                    <a:pt x="270404" y="869213"/>
                  </a:lnTo>
                  <a:lnTo>
                    <a:pt x="256646" y="864451"/>
                  </a:lnTo>
                  <a:lnTo>
                    <a:pt x="242888" y="859159"/>
                  </a:lnTo>
                  <a:lnTo>
                    <a:pt x="229129" y="853073"/>
                  </a:lnTo>
                  <a:lnTo>
                    <a:pt x="220398" y="848310"/>
                  </a:lnTo>
                  <a:lnTo>
                    <a:pt x="211402" y="843018"/>
                  </a:lnTo>
                  <a:lnTo>
                    <a:pt x="202936" y="837990"/>
                  </a:lnTo>
                  <a:lnTo>
                    <a:pt x="194734" y="832434"/>
                  </a:lnTo>
                  <a:lnTo>
                    <a:pt x="186531" y="826877"/>
                  </a:lnTo>
                  <a:lnTo>
                    <a:pt x="178065" y="820791"/>
                  </a:lnTo>
                  <a:lnTo>
                    <a:pt x="170392" y="814706"/>
                  </a:lnTo>
                  <a:lnTo>
                    <a:pt x="162454" y="808884"/>
                  </a:lnTo>
                  <a:lnTo>
                    <a:pt x="155046" y="802534"/>
                  </a:lnTo>
                  <a:lnTo>
                    <a:pt x="147638" y="795919"/>
                  </a:lnTo>
                  <a:lnTo>
                    <a:pt x="140229" y="789304"/>
                  </a:lnTo>
                  <a:lnTo>
                    <a:pt x="133350" y="782689"/>
                  </a:lnTo>
                  <a:lnTo>
                    <a:pt x="126206" y="775545"/>
                  </a:lnTo>
                  <a:lnTo>
                    <a:pt x="119592" y="768930"/>
                  </a:lnTo>
                  <a:lnTo>
                    <a:pt x="112977" y="761785"/>
                  </a:lnTo>
                  <a:lnTo>
                    <a:pt x="106363" y="754377"/>
                  </a:lnTo>
                  <a:lnTo>
                    <a:pt x="100277" y="746703"/>
                  </a:lnTo>
                  <a:lnTo>
                    <a:pt x="94192" y="739294"/>
                  </a:lnTo>
                  <a:lnTo>
                    <a:pt x="88371" y="731621"/>
                  </a:lnTo>
                  <a:lnTo>
                    <a:pt x="82815" y="723683"/>
                  </a:lnTo>
                  <a:lnTo>
                    <a:pt x="76994" y="716010"/>
                  </a:lnTo>
                  <a:lnTo>
                    <a:pt x="71967" y="708072"/>
                  </a:lnTo>
                  <a:lnTo>
                    <a:pt x="66675" y="699604"/>
                  </a:lnTo>
                  <a:lnTo>
                    <a:pt x="61648" y="691402"/>
                  </a:lnTo>
                  <a:lnTo>
                    <a:pt x="57150" y="683199"/>
                  </a:lnTo>
                  <a:lnTo>
                    <a:pt x="52123" y="674732"/>
                  </a:lnTo>
                  <a:lnTo>
                    <a:pt x="47890" y="666265"/>
                  </a:lnTo>
                  <a:lnTo>
                    <a:pt x="43656" y="657797"/>
                  </a:lnTo>
                  <a:lnTo>
                    <a:pt x="39688" y="648801"/>
                  </a:lnTo>
                  <a:lnTo>
                    <a:pt x="35984" y="640334"/>
                  </a:lnTo>
                  <a:lnTo>
                    <a:pt x="32279" y="631337"/>
                  </a:lnTo>
                  <a:lnTo>
                    <a:pt x="28840" y="622341"/>
                  </a:lnTo>
                  <a:lnTo>
                    <a:pt x="25400" y="613345"/>
                  </a:lnTo>
                  <a:lnTo>
                    <a:pt x="22225" y="604348"/>
                  </a:lnTo>
                  <a:lnTo>
                    <a:pt x="19315" y="595087"/>
                  </a:lnTo>
                  <a:lnTo>
                    <a:pt x="16934" y="586091"/>
                  </a:lnTo>
                  <a:lnTo>
                    <a:pt x="14288" y="576830"/>
                  </a:lnTo>
                  <a:lnTo>
                    <a:pt x="11906" y="567569"/>
                  </a:lnTo>
                  <a:lnTo>
                    <a:pt x="10054" y="558043"/>
                  </a:lnTo>
                  <a:lnTo>
                    <a:pt x="7938" y="548517"/>
                  </a:lnTo>
                  <a:lnTo>
                    <a:pt x="6350" y="539256"/>
                  </a:lnTo>
                  <a:lnTo>
                    <a:pt x="4763" y="529731"/>
                  </a:lnTo>
                  <a:lnTo>
                    <a:pt x="3440" y="520470"/>
                  </a:lnTo>
                  <a:lnTo>
                    <a:pt x="2381" y="510944"/>
                  </a:lnTo>
                  <a:lnTo>
                    <a:pt x="1323" y="501154"/>
                  </a:lnTo>
                  <a:lnTo>
                    <a:pt x="794" y="491893"/>
                  </a:lnTo>
                  <a:lnTo>
                    <a:pt x="265" y="482103"/>
                  </a:lnTo>
                  <a:lnTo>
                    <a:pt x="0" y="472312"/>
                  </a:lnTo>
                  <a:lnTo>
                    <a:pt x="0" y="462787"/>
                  </a:lnTo>
                  <a:lnTo>
                    <a:pt x="0" y="453261"/>
                  </a:lnTo>
                  <a:lnTo>
                    <a:pt x="529" y="443471"/>
                  </a:lnTo>
                  <a:lnTo>
                    <a:pt x="1059" y="433945"/>
                  </a:lnTo>
                  <a:lnTo>
                    <a:pt x="1588" y="424155"/>
                  </a:lnTo>
                  <a:lnTo>
                    <a:pt x="2911" y="414629"/>
                  </a:lnTo>
                  <a:lnTo>
                    <a:pt x="3969" y="405104"/>
                  </a:lnTo>
                  <a:lnTo>
                    <a:pt x="5292" y="395314"/>
                  </a:lnTo>
                  <a:lnTo>
                    <a:pt x="7144" y="385523"/>
                  </a:lnTo>
                  <a:lnTo>
                    <a:pt x="8731" y="376262"/>
                  </a:lnTo>
                  <a:lnTo>
                    <a:pt x="10848" y="366472"/>
                  </a:lnTo>
                  <a:lnTo>
                    <a:pt x="13229" y="356946"/>
                  </a:lnTo>
                  <a:lnTo>
                    <a:pt x="15611" y="347685"/>
                  </a:lnTo>
                  <a:lnTo>
                    <a:pt x="18521" y="338160"/>
                  </a:lnTo>
                  <a:lnTo>
                    <a:pt x="21431" y="328370"/>
                  </a:lnTo>
                  <a:lnTo>
                    <a:pt x="24606" y="319373"/>
                  </a:lnTo>
                  <a:lnTo>
                    <a:pt x="28046" y="309848"/>
                  </a:lnTo>
                  <a:lnTo>
                    <a:pt x="31750" y="300851"/>
                  </a:lnTo>
                  <a:lnTo>
                    <a:pt x="35454" y="291590"/>
                  </a:lnTo>
                  <a:lnTo>
                    <a:pt x="39423" y="282858"/>
                  </a:lnTo>
                  <a:lnTo>
                    <a:pt x="43392" y="273862"/>
                  </a:lnTo>
                  <a:lnTo>
                    <a:pt x="47625" y="265130"/>
                  </a:lnTo>
                  <a:lnTo>
                    <a:pt x="51859" y="256398"/>
                  </a:lnTo>
                  <a:lnTo>
                    <a:pt x="56621" y="247931"/>
                  </a:lnTo>
                  <a:lnTo>
                    <a:pt x="61384" y="239728"/>
                  </a:lnTo>
                  <a:lnTo>
                    <a:pt x="66146" y="231526"/>
                  </a:lnTo>
                  <a:lnTo>
                    <a:pt x="71438" y="223058"/>
                  </a:lnTo>
                  <a:lnTo>
                    <a:pt x="76729" y="215120"/>
                  </a:lnTo>
                  <a:lnTo>
                    <a:pt x="82021" y="207447"/>
                  </a:lnTo>
                  <a:lnTo>
                    <a:pt x="87577" y="199774"/>
                  </a:lnTo>
                  <a:lnTo>
                    <a:pt x="93398" y="192100"/>
                  </a:lnTo>
                  <a:lnTo>
                    <a:pt x="98954" y="184691"/>
                  </a:lnTo>
                  <a:lnTo>
                    <a:pt x="105040" y="177018"/>
                  </a:lnTo>
                  <a:lnTo>
                    <a:pt x="111390" y="169609"/>
                  </a:lnTo>
                  <a:lnTo>
                    <a:pt x="117475" y="162994"/>
                  </a:lnTo>
                  <a:lnTo>
                    <a:pt x="123825" y="155850"/>
                  </a:lnTo>
                  <a:lnTo>
                    <a:pt x="130440" y="148970"/>
                  </a:lnTo>
                  <a:lnTo>
                    <a:pt x="137054" y="142355"/>
                  </a:lnTo>
                  <a:lnTo>
                    <a:pt x="143934" y="135740"/>
                  </a:lnTo>
                  <a:lnTo>
                    <a:pt x="151077" y="129125"/>
                  </a:lnTo>
                  <a:lnTo>
                    <a:pt x="157956" y="122775"/>
                  </a:lnTo>
                  <a:lnTo>
                    <a:pt x="165100" y="116954"/>
                  </a:lnTo>
                  <a:lnTo>
                    <a:pt x="172509" y="110868"/>
                  </a:lnTo>
                  <a:lnTo>
                    <a:pt x="179917" y="104782"/>
                  </a:lnTo>
                  <a:lnTo>
                    <a:pt x="187325" y="99490"/>
                  </a:lnTo>
                  <a:lnTo>
                    <a:pt x="194998" y="93669"/>
                  </a:lnTo>
                  <a:lnTo>
                    <a:pt x="202671" y="88377"/>
                  </a:lnTo>
                  <a:lnTo>
                    <a:pt x="210609" y="83085"/>
                  </a:lnTo>
                  <a:lnTo>
                    <a:pt x="218546" y="78057"/>
                  </a:lnTo>
                  <a:lnTo>
                    <a:pt x="226748" y="73030"/>
                  </a:lnTo>
                  <a:lnTo>
                    <a:pt x="234950" y="68267"/>
                  </a:lnTo>
                  <a:lnTo>
                    <a:pt x="243152" y="63504"/>
                  </a:lnTo>
                  <a:lnTo>
                    <a:pt x="251619" y="59006"/>
                  </a:lnTo>
                  <a:lnTo>
                    <a:pt x="260086" y="54508"/>
                  </a:lnTo>
                  <a:lnTo>
                    <a:pt x="268552" y="50539"/>
                  </a:lnTo>
                  <a:lnTo>
                    <a:pt x="277284" y="46305"/>
                  </a:lnTo>
                  <a:lnTo>
                    <a:pt x="286015" y="42601"/>
                  </a:lnTo>
                  <a:lnTo>
                    <a:pt x="295011" y="38896"/>
                  </a:lnTo>
                  <a:lnTo>
                    <a:pt x="303742" y="35192"/>
                  </a:lnTo>
                  <a:lnTo>
                    <a:pt x="313002" y="32017"/>
                  </a:lnTo>
                  <a:lnTo>
                    <a:pt x="321998" y="28577"/>
                  </a:lnTo>
                  <a:lnTo>
                    <a:pt x="331259" y="25666"/>
                  </a:lnTo>
                  <a:lnTo>
                    <a:pt x="340254" y="22756"/>
                  </a:lnTo>
                  <a:lnTo>
                    <a:pt x="349779" y="20110"/>
                  </a:lnTo>
                  <a:lnTo>
                    <a:pt x="358775" y="17464"/>
                  </a:lnTo>
                  <a:lnTo>
                    <a:pt x="368300" y="14818"/>
                  </a:lnTo>
                  <a:lnTo>
                    <a:pt x="378090" y="12966"/>
                  </a:lnTo>
                  <a:lnTo>
                    <a:pt x="387350" y="10849"/>
                  </a:lnTo>
                  <a:lnTo>
                    <a:pt x="397140" y="8997"/>
                  </a:lnTo>
                  <a:lnTo>
                    <a:pt x="406929" y="7144"/>
                  </a:lnTo>
                  <a:lnTo>
                    <a:pt x="416454" y="5821"/>
                  </a:lnTo>
                  <a:lnTo>
                    <a:pt x="426244" y="4498"/>
                  </a:lnTo>
                  <a:lnTo>
                    <a:pt x="436298" y="3175"/>
                  </a:lnTo>
                  <a:lnTo>
                    <a:pt x="445823" y="2117"/>
                  </a:lnTo>
                  <a:lnTo>
                    <a:pt x="455877" y="1588"/>
                  </a:lnTo>
                  <a:lnTo>
                    <a:pt x="465931" y="794"/>
                  </a:lnTo>
                  <a:lnTo>
                    <a:pt x="475986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endParaRPr>
            </a:p>
          </p:txBody>
        </p:sp>
        <p:sp>
          <p:nvSpPr>
            <p:cNvPr id="24597" name="TextBox 15"/>
            <p:cNvSpPr txBox="1"/>
            <p:nvPr/>
          </p:nvSpPr>
          <p:spPr>
            <a:xfrm>
              <a:off x="3635896" y="447058"/>
              <a:ext cx="1798007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sz="2400" b="1" dirty="0">
                  <a:latin typeface="Arial" panose="020B0604020202020204" pitchFamily="34" charset="0"/>
                </a:rPr>
                <a:t>  传奇人物 </a:t>
              </a:r>
              <a:endParaRPr lang="zh-CN" altLang="en-US" sz="24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35" name="椭圆 34">
            <a:hlinkClick r:id="rId4" action="ppaction://hlinksldjump"/>
          </p:cNvPr>
          <p:cNvSpPr/>
          <p:nvPr/>
        </p:nvSpPr>
        <p:spPr>
          <a:xfrm>
            <a:off x="8172450" y="5876925"/>
            <a:ext cx="981075" cy="981075"/>
          </a:xfrm>
          <a:prstGeom prst="ellipse">
            <a:avLst/>
          </a:prstGeom>
          <a:blipFill>
            <a:blip r:embed="rId5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71600" y="1196752"/>
            <a:ext cx="2448272" cy="7200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加琳娜·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库拉科娃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79612" y="3789040"/>
            <a:ext cx="2232248" cy="72008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阿尔德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·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申克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19" name="图片 18" descr="速度滑冰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8" y="4508500"/>
            <a:ext cx="2076450" cy="2111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22" descr="冠军奖杯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938" y="1412875"/>
            <a:ext cx="1871662" cy="1871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23" descr="冠军奖杯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8138" y="1412875"/>
            <a:ext cx="1871662" cy="1871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图片 24" descr="冠军奖杯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2338" y="1412875"/>
            <a:ext cx="1871662" cy="1871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图片 26" descr="冠军奖杯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938" y="4149725"/>
            <a:ext cx="1871662" cy="1871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 descr="冠军奖杯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8138" y="4149725"/>
            <a:ext cx="1871662" cy="1871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0"/>
            <a:ext cx="2543175" cy="908050"/>
          </a:xfrm>
          <a:ln/>
        </p:spPr>
      </p:pic>
      <p:sp>
        <p:nvSpPr>
          <p:cNvPr id="25603" name="TextBox 13"/>
          <p:cNvSpPr txBox="1"/>
          <p:nvPr/>
        </p:nvSpPr>
        <p:spPr>
          <a:xfrm>
            <a:off x="323850" y="179388"/>
            <a:ext cx="194468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幕</a:t>
            </a:r>
            <a:r>
              <a:rPr lang="zh-CN" altLang="en-US" sz="3200" dirty="0">
                <a:solidFill>
                  <a:srgbClr val="FF000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后</a:t>
            </a:r>
            <a:r>
              <a:rPr lang="zh-CN" altLang="en-US" sz="3200" dirty="0">
                <a:solidFill>
                  <a:srgbClr val="00B05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故</a:t>
            </a:r>
            <a:r>
              <a:rPr lang="zh-CN" altLang="en-US" sz="3200" dirty="0">
                <a:solidFill>
                  <a:srgbClr val="0070C0"/>
                </a:solidFill>
                <a:latin typeface="幼圆"/>
                <a:ea typeface="华文彩云"/>
              </a:rPr>
              <a:t>事</a:t>
            </a:r>
            <a:endParaRPr lang="zh-CN" altLang="en-US" sz="3200" dirty="0">
              <a:solidFill>
                <a:srgbClr val="FF0000"/>
              </a:solidFill>
              <a:latin typeface="幼圆"/>
              <a:ea typeface="华文彩云"/>
            </a:endParaRPr>
          </a:p>
        </p:txBody>
      </p:sp>
      <p:grpSp>
        <p:nvGrpSpPr>
          <p:cNvPr id="25604" name="组合 16"/>
          <p:cNvGrpSpPr/>
          <p:nvPr/>
        </p:nvGrpSpPr>
        <p:grpSpPr>
          <a:xfrm>
            <a:off x="3059113" y="115888"/>
            <a:ext cx="2665412" cy="792162"/>
            <a:chOff x="3354804" y="260651"/>
            <a:chExt cx="2945390" cy="792088"/>
          </a:xfrm>
        </p:grpSpPr>
        <p:sp>
          <p:nvSpPr>
            <p:cNvPr id="15" name="边框"/>
            <p:cNvSpPr/>
            <p:nvPr/>
          </p:nvSpPr>
          <p:spPr bwMode="auto">
            <a:xfrm rot="5400000">
              <a:off x="4431455" y="-816000"/>
              <a:ext cx="792088" cy="2945390"/>
            </a:xfrm>
            <a:custGeom>
              <a:avLst/>
              <a:gdLst>
                <a:gd name="T0" fmla="*/ 38425 w 2581275"/>
                <a:gd name="T1" fmla="*/ 52645 h 4038600"/>
                <a:gd name="T2" fmla="*/ 24081 w 2581275"/>
                <a:gd name="T3" fmla="*/ 167160 h 4038600"/>
                <a:gd name="T4" fmla="*/ 44691 w 2581275"/>
                <a:gd name="T5" fmla="*/ 183653 h 4038600"/>
                <a:gd name="T6" fmla="*/ 76362 w 2581275"/>
                <a:gd name="T7" fmla="*/ 182841 h 4038600"/>
                <a:gd name="T8" fmla="*/ 83606 w 2581275"/>
                <a:gd name="T9" fmla="*/ 155175 h 4038600"/>
                <a:gd name="T10" fmla="*/ 104372 w 2581275"/>
                <a:gd name="T11" fmla="*/ 140634 h 4038600"/>
                <a:gd name="T12" fmla="*/ 108932 w 2581275"/>
                <a:gd name="T13" fmla="*/ 47235 h 4038600"/>
                <a:gd name="T14" fmla="*/ 87593 w 2581275"/>
                <a:gd name="T15" fmla="*/ 30874 h 4038600"/>
                <a:gd name="T16" fmla="*/ 27249 w 2581275"/>
                <a:gd name="T17" fmla="*/ 170 h 4038600"/>
                <a:gd name="T18" fmla="*/ 47696 w 2581275"/>
                <a:gd name="T19" fmla="*/ 15038 h 4038600"/>
                <a:gd name="T20" fmla="*/ 89735 w 2581275"/>
                <a:gd name="T21" fmla="*/ 18195 h 4038600"/>
                <a:gd name="T22" fmla="*/ 121688 w 2581275"/>
                <a:gd name="T23" fmla="*/ 46686 h 4038600"/>
                <a:gd name="T24" fmla="*/ 110690 w 2581275"/>
                <a:gd name="T25" fmla="*/ 148087 h 4038600"/>
                <a:gd name="T26" fmla="*/ 89983 w 2581275"/>
                <a:gd name="T27" fmla="*/ 152358 h 4038600"/>
                <a:gd name="T28" fmla="*/ 80704 w 2581275"/>
                <a:gd name="T29" fmla="*/ 167016 h 4038600"/>
                <a:gd name="T30" fmla="*/ 85708 w 2581275"/>
                <a:gd name="T31" fmla="*/ 186364 h 4038600"/>
                <a:gd name="T32" fmla="*/ 106950 w 2581275"/>
                <a:gd name="T33" fmla="*/ 193476 h 4038600"/>
                <a:gd name="T34" fmla="*/ 119017 w 2581275"/>
                <a:gd name="T35" fmla="*/ 184883 h 4038600"/>
                <a:gd name="T36" fmla="*/ 121454 w 2581275"/>
                <a:gd name="T37" fmla="*/ 170356 h 4038600"/>
                <a:gd name="T38" fmla="*/ 113531 w 2581275"/>
                <a:gd name="T39" fmla="*/ 159235 h 4038600"/>
                <a:gd name="T40" fmla="*/ 97749 w 2581275"/>
                <a:gd name="T41" fmla="*/ 158619 h 4038600"/>
                <a:gd name="T42" fmla="*/ 89878 w 2581275"/>
                <a:gd name="T43" fmla="*/ 170841 h 4038600"/>
                <a:gd name="T44" fmla="*/ 95469 w 2581275"/>
                <a:gd name="T45" fmla="*/ 182460 h 4038600"/>
                <a:gd name="T46" fmla="*/ 108709 w 2581275"/>
                <a:gd name="T47" fmla="*/ 182067 h 4038600"/>
                <a:gd name="T48" fmla="*/ 110964 w 2581275"/>
                <a:gd name="T49" fmla="*/ 171666 h 4038600"/>
                <a:gd name="T50" fmla="*/ 106533 w 2581275"/>
                <a:gd name="T51" fmla="*/ 181032 h 4038600"/>
                <a:gd name="T52" fmla="*/ 92771 w 2581275"/>
                <a:gd name="T53" fmla="*/ 174090 h 4038600"/>
                <a:gd name="T54" fmla="*/ 100278 w 2581275"/>
                <a:gd name="T55" fmla="*/ 160846 h 4038600"/>
                <a:gd name="T56" fmla="*/ 115173 w 2581275"/>
                <a:gd name="T57" fmla="*/ 164985 h 4038600"/>
                <a:gd name="T58" fmla="*/ 117974 w 2581275"/>
                <a:gd name="T59" fmla="*/ 179172 h 4038600"/>
                <a:gd name="T60" fmla="*/ 108136 w 2581275"/>
                <a:gd name="T61" fmla="*/ 189508 h 4038600"/>
                <a:gd name="T62" fmla="*/ 93358 w 2581275"/>
                <a:gd name="T63" fmla="*/ 188067 h 4038600"/>
                <a:gd name="T64" fmla="*/ 84471 w 2581275"/>
                <a:gd name="T65" fmla="*/ 175439 h 4038600"/>
                <a:gd name="T66" fmla="*/ 92759 w 2581275"/>
                <a:gd name="T67" fmla="*/ 155371 h 4038600"/>
                <a:gd name="T68" fmla="*/ 110520 w 2581275"/>
                <a:gd name="T69" fmla="*/ 152227 h 4038600"/>
                <a:gd name="T70" fmla="*/ 125311 w 2581275"/>
                <a:gd name="T71" fmla="*/ 164959 h 4038600"/>
                <a:gd name="T72" fmla="*/ 124047 w 2581275"/>
                <a:gd name="T73" fmla="*/ 185905 h 4038600"/>
                <a:gd name="T74" fmla="*/ 109074 w 2581275"/>
                <a:gd name="T75" fmla="*/ 198009 h 4038600"/>
                <a:gd name="T76" fmla="*/ 77915 w 2581275"/>
                <a:gd name="T77" fmla="*/ 199044 h 4038600"/>
                <a:gd name="T78" fmla="*/ 26676 w 2581275"/>
                <a:gd name="T79" fmla="*/ 190621 h 4038600"/>
                <a:gd name="T80" fmla="*/ 3401 w 2581275"/>
                <a:gd name="T81" fmla="*/ 154637 h 4038600"/>
                <a:gd name="T82" fmla="*/ 16772 w 2581275"/>
                <a:gd name="T83" fmla="*/ 51362 h 4038600"/>
                <a:gd name="T84" fmla="*/ 41349 w 2581275"/>
                <a:gd name="T85" fmla="*/ 39743 h 4038600"/>
                <a:gd name="T86" fmla="*/ 42757 w 2581275"/>
                <a:gd name="T87" fmla="*/ 14973 h 4038600"/>
                <a:gd name="T88" fmla="*/ 21580 w 2581275"/>
                <a:gd name="T89" fmla="*/ 3812 h 4038600"/>
                <a:gd name="T90" fmla="*/ 6438 w 2581275"/>
                <a:gd name="T91" fmla="*/ 13689 h 4038600"/>
                <a:gd name="T92" fmla="*/ 5539 w 2581275"/>
                <a:gd name="T93" fmla="*/ 31347 h 4038600"/>
                <a:gd name="T94" fmla="*/ 18948 w 2581275"/>
                <a:gd name="T95" fmla="*/ 40961 h 4038600"/>
                <a:gd name="T96" fmla="*/ 35485 w 2581275"/>
                <a:gd name="T97" fmla="*/ 30888 h 4038600"/>
                <a:gd name="T98" fmla="*/ 27288 w 2581275"/>
                <a:gd name="T99" fmla="*/ 14344 h 4038600"/>
                <a:gd name="T100" fmla="*/ 14582 w 2581275"/>
                <a:gd name="T101" fmla="*/ 23264 h 4038600"/>
                <a:gd name="T102" fmla="*/ 21776 w 2581275"/>
                <a:gd name="T103" fmla="*/ 31058 h 4038600"/>
                <a:gd name="T104" fmla="*/ 29139 w 2581275"/>
                <a:gd name="T105" fmla="*/ 26317 h 4038600"/>
                <a:gd name="T106" fmla="*/ 21385 w 2581275"/>
                <a:gd name="T107" fmla="*/ 34006 h 4038600"/>
                <a:gd name="T108" fmla="*/ 12419 w 2581275"/>
                <a:gd name="T109" fmla="*/ 28242 h 4038600"/>
                <a:gd name="T110" fmla="*/ 14400 w 2581275"/>
                <a:gd name="T111" fmla="*/ 14867 h 4038600"/>
                <a:gd name="T112" fmla="*/ 32631 w 2581275"/>
                <a:gd name="T113" fmla="*/ 13558 h 4038600"/>
                <a:gd name="T114" fmla="*/ 39186 w 2581275"/>
                <a:gd name="T115" fmla="*/ 28164 h 4038600"/>
                <a:gd name="T116" fmla="*/ 29295 w 2581275"/>
                <a:gd name="T117" fmla="*/ 42442 h 4038600"/>
                <a:gd name="T118" fmla="*/ 8001 w 2581275"/>
                <a:gd name="T119" fmla="*/ 40044 h 4038600"/>
                <a:gd name="T120" fmla="*/ 170 w 2581275"/>
                <a:gd name="T121" fmla="*/ 25767 h 4038600"/>
                <a:gd name="T122" fmla="*/ 4313 w 2581275"/>
                <a:gd name="T123" fmla="*/ 9890 h 4038600"/>
                <a:gd name="T124" fmla="*/ 17671 w 2581275"/>
                <a:gd name="T125" fmla="*/ 865 h 4038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581275" h="4038600">
                  <a:moveTo>
                    <a:pt x="1129303" y="500063"/>
                  </a:moveTo>
                  <a:lnTo>
                    <a:pt x="1129832" y="504561"/>
                  </a:lnTo>
                  <a:lnTo>
                    <a:pt x="1129832" y="509589"/>
                  </a:lnTo>
                  <a:lnTo>
                    <a:pt x="1129832" y="514352"/>
                  </a:lnTo>
                  <a:lnTo>
                    <a:pt x="1129568" y="519379"/>
                  </a:lnTo>
                  <a:lnTo>
                    <a:pt x="1129039" y="524671"/>
                  </a:lnTo>
                  <a:lnTo>
                    <a:pt x="1128245" y="529963"/>
                  </a:lnTo>
                  <a:lnTo>
                    <a:pt x="1126393" y="540812"/>
                  </a:lnTo>
                  <a:lnTo>
                    <a:pt x="1123484" y="552719"/>
                  </a:lnTo>
                  <a:lnTo>
                    <a:pt x="1120045" y="564627"/>
                  </a:lnTo>
                  <a:lnTo>
                    <a:pt x="1116077" y="577063"/>
                  </a:lnTo>
                  <a:lnTo>
                    <a:pt x="1111052" y="590029"/>
                  </a:lnTo>
                  <a:lnTo>
                    <a:pt x="1105497" y="603259"/>
                  </a:lnTo>
                  <a:lnTo>
                    <a:pt x="1099413" y="616754"/>
                  </a:lnTo>
                  <a:lnTo>
                    <a:pt x="1092536" y="630778"/>
                  </a:lnTo>
                  <a:lnTo>
                    <a:pt x="1085130" y="645331"/>
                  </a:lnTo>
                  <a:lnTo>
                    <a:pt x="1077459" y="659884"/>
                  </a:lnTo>
                  <a:lnTo>
                    <a:pt x="1068994" y="675231"/>
                  </a:lnTo>
                  <a:lnTo>
                    <a:pt x="1060001" y="690314"/>
                  </a:lnTo>
                  <a:lnTo>
                    <a:pt x="1050743" y="705926"/>
                  </a:lnTo>
                  <a:lnTo>
                    <a:pt x="1040956" y="721802"/>
                  </a:lnTo>
                  <a:lnTo>
                    <a:pt x="1030640" y="737413"/>
                  </a:lnTo>
                  <a:lnTo>
                    <a:pt x="1020060" y="753554"/>
                  </a:lnTo>
                  <a:lnTo>
                    <a:pt x="1008950" y="769960"/>
                  </a:lnTo>
                  <a:lnTo>
                    <a:pt x="997841" y="786101"/>
                  </a:lnTo>
                  <a:lnTo>
                    <a:pt x="986202" y="802771"/>
                  </a:lnTo>
                  <a:lnTo>
                    <a:pt x="974299" y="819441"/>
                  </a:lnTo>
                  <a:lnTo>
                    <a:pt x="962132" y="836111"/>
                  </a:lnTo>
                  <a:lnTo>
                    <a:pt x="937003" y="869716"/>
                  </a:lnTo>
                  <a:lnTo>
                    <a:pt x="911346" y="903056"/>
                  </a:lnTo>
                  <a:lnTo>
                    <a:pt x="885424" y="936132"/>
                  </a:lnTo>
                  <a:lnTo>
                    <a:pt x="858972" y="968943"/>
                  </a:lnTo>
                  <a:lnTo>
                    <a:pt x="832257" y="1001224"/>
                  </a:lnTo>
                  <a:lnTo>
                    <a:pt x="806070" y="1032977"/>
                  </a:lnTo>
                  <a:lnTo>
                    <a:pt x="780148" y="1063406"/>
                  </a:lnTo>
                  <a:lnTo>
                    <a:pt x="754755" y="1093042"/>
                  </a:lnTo>
                  <a:lnTo>
                    <a:pt x="730155" y="1121090"/>
                  </a:lnTo>
                  <a:lnTo>
                    <a:pt x="706614" y="1147815"/>
                  </a:lnTo>
                  <a:lnTo>
                    <a:pt x="684130" y="1172953"/>
                  </a:lnTo>
                  <a:lnTo>
                    <a:pt x="663498" y="1195973"/>
                  </a:lnTo>
                  <a:lnTo>
                    <a:pt x="626467" y="1235929"/>
                  </a:lnTo>
                  <a:lnTo>
                    <a:pt x="598429" y="1266358"/>
                  </a:lnTo>
                  <a:lnTo>
                    <a:pt x="573829" y="1292554"/>
                  </a:lnTo>
                  <a:lnTo>
                    <a:pt x="382323" y="2865099"/>
                  </a:lnTo>
                  <a:lnTo>
                    <a:pt x="381529" y="2889707"/>
                  </a:lnTo>
                  <a:lnTo>
                    <a:pt x="381000" y="2914316"/>
                  </a:lnTo>
                  <a:lnTo>
                    <a:pt x="381000" y="2938130"/>
                  </a:lnTo>
                  <a:lnTo>
                    <a:pt x="381529" y="2961680"/>
                  </a:lnTo>
                  <a:lnTo>
                    <a:pt x="382323" y="2984700"/>
                  </a:lnTo>
                  <a:lnTo>
                    <a:pt x="383645" y="3007192"/>
                  </a:lnTo>
                  <a:lnTo>
                    <a:pt x="385497" y="3029683"/>
                  </a:lnTo>
                  <a:lnTo>
                    <a:pt x="387349" y="3051381"/>
                  </a:lnTo>
                  <a:lnTo>
                    <a:pt x="389994" y="3072814"/>
                  </a:lnTo>
                  <a:lnTo>
                    <a:pt x="393168" y="3093453"/>
                  </a:lnTo>
                  <a:lnTo>
                    <a:pt x="396606" y="3114092"/>
                  </a:lnTo>
                  <a:lnTo>
                    <a:pt x="400310" y="3134467"/>
                  </a:lnTo>
                  <a:lnTo>
                    <a:pt x="404277" y="3154047"/>
                  </a:lnTo>
                  <a:lnTo>
                    <a:pt x="408774" y="3173364"/>
                  </a:lnTo>
                  <a:lnTo>
                    <a:pt x="413535" y="3192680"/>
                  </a:lnTo>
                  <a:lnTo>
                    <a:pt x="418825" y="3211202"/>
                  </a:lnTo>
                  <a:lnTo>
                    <a:pt x="424116" y="3229195"/>
                  </a:lnTo>
                  <a:lnTo>
                    <a:pt x="430199" y="3247188"/>
                  </a:lnTo>
                  <a:lnTo>
                    <a:pt x="436548" y="3264652"/>
                  </a:lnTo>
                  <a:lnTo>
                    <a:pt x="443160" y="3281851"/>
                  </a:lnTo>
                  <a:lnTo>
                    <a:pt x="449773" y="3298257"/>
                  </a:lnTo>
                  <a:lnTo>
                    <a:pt x="456915" y="3314662"/>
                  </a:lnTo>
                  <a:lnTo>
                    <a:pt x="464850" y="3330539"/>
                  </a:lnTo>
                  <a:lnTo>
                    <a:pt x="472521" y="3346150"/>
                  </a:lnTo>
                  <a:lnTo>
                    <a:pt x="480457" y="3361762"/>
                  </a:lnTo>
                  <a:lnTo>
                    <a:pt x="488921" y="3376580"/>
                  </a:lnTo>
                  <a:lnTo>
                    <a:pt x="497650" y="3391133"/>
                  </a:lnTo>
                  <a:lnTo>
                    <a:pt x="506379" y="3405422"/>
                  </a:lnTo>
                  <a:lnTo>
                    <a:pt x="515901" y="3419181"/>
                  </a:lnTo>
                  <a:lnTo>
                    <a:pt x="525159" y="3432676"/>
                  </a:lnTo>
                  <a:lnTo>
                    <a:pt x="534946" y="3445906"/>
                  </a:lnTo>
                  <a:lnTo>
                    <a:pt x="544997" y="3459137"/>
                  </a:lnTo>
                  <a:lnTo>
                    <a:pt x="555313" y="3471573"/>
                  </a:lnTo>
                  <a:lnTo>
                    <a:pt x="565629" y="3484009"/>
                  </a:lnTo>
                  <a:lnTo>
                    <a:pt x="575945" y="3495917"/>
                  </a:lnTo>
                  <a:lnTo>
                    <a:pt x="586790" y="3507295"/>
                  </a:lnTo>
                  <a:lnTo>
                    <a:pt x="598164" y="3518673"/>
                  </a:lnTo>
                  <a:lnTo>
                    <a:pt x="609538" y="3529786"/>
                  </a:lnTo>
                  <a:lnTo>
                    <a:pt x="620912" y="3540370"/>
                  </a:lnTo>
                  <a:lnTo>
                    <a:pt x="632551" y="3550954"/>
                  </a:lnTo>
                  <a:lnTo>
                    <a:pt x="644189" y="3561274"/>
                  </a:lnTo>
                  <a:lnTo>
                    <a:pt x="656357" y="3571064"/>
                  </a:lnTo>
                  <a:lnTo>
                    <a:pt x="668524" y="3580590"/>
                  </a:lnTo>
                  <a:lnTo>
                    <a:pt x="680692" y="3590116"/>
                  </a:lnTo>
                  <a:lnTo>
                    <a:pt x="693388" y="3598848"/>
                  </a:lnTo>
                  <a:lnTo>
                    <a:pt x="705820" y="3607844"/>
                  </a:lnTo>
                  <a:lnTo>
                    <a:pt x="718517" y="3616312"/>
                  </a:lnTo>
                  <a:lnTo>
                    <a:pt x="731742" y="3624779"/>
                  </a:lnTo>
                  <a:lnTo>
                    <a:pt x="744439" y="3632717"/>
                  </a:lnTo>
                  <a:lnTo>
                    <a:pt x="757665" y="3640391"/>
                  </a:lnTo>
                  <a:lnTo>
                    <a:pt x="770626" y="3647800"/>
                  </a:lnTo>
                  <a:lnTo>
                    <a:pt x="784116" y="3654944"/>
                  </a:lnTo>
                  <a:lnTo>
                    <a:pt x="797606" y="3662088"/>
                  </a:lnTo>
                  <a:lnTo>
                    <a:pt x="811360" y="3668968"/>
                  </a:lnTo>
                  <a:lnTo>
                    <a:pt x="824586" y="3675319"/>
                  </a:lnTo>
                  <a:lnTo>
                    <a:pt x="838340" y="3681404"/>
                  </a:lnTo>
                  <a:lnTo>
                    <a:pt x="852095" y="3687755"/>
                  </a:lnTo>
                  <a:lnTo>
                    <a:pt x="865850" y="3693576"/>
                  </a:lnTo>
                  <a:lnTo>
                    <a:pt x="879869" y="3699133"/>
                  </a:lnTo>
                  <a:lnTo>
                    <a:pt x="893623" y="3704690"/>
                  </a:lnTo>
                  <a:lnTo>
                    <a:pt x="907378" y="3709717"/>
                  </a:lnTo>
                  <a:lnTo>
                    <a:pt x="921397" y="3714745"/>
                  </a:lnTo>
                  <a:lnTo>
                    <a:pt x="935416" y="3719508"/>
                  </a:lnTo>
                  <a:lnTo>
                    <a:pt x="949435" y="3724006"/>
                  </a:lnTo>
                  <a:lnTo>
                    <a:pt x="963454" y="3728504"/>
                  </a:lnTo>
                  <a:lnTo>
                    <a:pt x="977473" y="3732738"/>
                  </a:lnTo>
                  <a:lnTo>
                    <a:pt x="991228" y="3736707"/>
                  </a:lnTo>
                  <a:lnTo>
                    <a:pt x="1005247" y="3740676"/>
                  </a:lnTo>
                  <a:lnTo>
                    <a:pt x="1033285" y="3747820"/>
                  </a:lnTo>
                  <a:lnTo>
                    <a:pt x="1061059" y="3753906"/>
                  </a:lnTo>
                  <a:lnTo>
                    <a:pt x="1088568" y="3759727"/>
                  </a:lnTo>
                  <a:lnTo>
                    <a:pt x="1116077" y="3764755"/>
                  </a:lnTo>
                  <a:lnTo>
                    <a:pt x="1143057" y="3769518"/>
                  </a:lnTo>
                  <a:lnTo>
                    <a:pt x="1169773" y="3773487"/>
                  </a:lnTo>
                  <a:lnTo>
                    <a:pt x="1195960" y="3777191"/>
                  </a:lnTo>
                  <a:lnTo>
                    <a:pt x="1221617" y="3780102"/>
                  </a:lnTo>
                  <a:lnTo>
                    <a:pt x="1246746" y="3782483"/>
                  </a:lnTo>
                  <a:lnTo>
                    <a:pt x="1271610" y="3784600"/>
                  </a:lnTo>
                  <a:lnTo>
                    <a:pt x="1295681" y="3786188"/>
                  </a:lnTo>
                  <a:lnTo>
                    <a:pt x="1318693" y="3787511"/>
                  </a:lnTo>
                  <a:lnTo>
                    <a:pt x="1341177" y="3788305"/>
                  </a:lnTo>
                  <a:lnTo>
                    <a:pt x="1362866" y="3788834"/>
                  </a:lnTo>
                  <a:lnTo>
                    <a:pt x="1383763" y="3789363"/>
                  </a:lnTo>
                  <a:lnTo>
                    <a:pt x="1403866" y="3789363"/>
                  </a:lnTo>
                  <a:lnTo>
                    <a:pt x="1422646" y="3789363"/>
                  </a:lnTo>
                  <a:lnTo>
                    <a:pt x="1440633" y="3788834"/>
                  </a:lnTo>
                  <a:lnTo>
                    <a:pt x="1457561" y="3788569"/>
                  </a:lnTo>
                  <a:lnTo>
                    <a:pt x="1472903" y="3788040"/>
                  </a:lnTo>
                  <a:lnTo>
                    <a:pt x="1500412" y="3786717"/>
                  </a:lnTo>
                  <a:lnTo>
                    <a:pt x="1522631" y="3784865"/>
                  </a:lnTo>
                  <a:lnTo>
                    <a:pt x="1539031" y="3783542"/>
                  </a:lnTo>
                  <a:lnTo>
                    <a:pt x="1552786" y="3781954"/>
                  </a:lnTo>
                  <a:lnTo>
                    <a:pt x="1551728" y="3759198"/>
                  </a:lnTo>
                  <a:lnTo>
                    <a:pt x="1550934" y="3736971"/>
                  </a:lnTo>
                  <a:lnTo>
                    <a:pt x="1550669" y="3715009"/>
                  </a:lnTo>
                  <a:lnTo>
                    <a:pt x="1550405" y="3693312"/>
                  </a:lnTo>
                  <a:lnTo>
                    <a:pt x="1550669" y="3671879"/>
                  </a:lnTo>
                  <a:lnTo>
                    <a:pt x="1551463" y="3650975"/>
                  </a:lnTo>
                  <a:lnTo>
                    <a:pt x="1551992" y="3630071"/>
                  </a:lnTo>
                  <a:lnTo>
                    <a:pt x="1553050" y="3609697"/>
                  </a:lnTo>
                  <a:lnTo>
                    <a:pt x="1554108" y="3589851"/>
                  </a:lnTo>
                  <a:lnTo>
                    <a:pt x="1555960" y="3570006"/>
                  </a:lnTo>
                  <a:lnTo>
                    <a:pt x="1557547" y="3550954"/>
                  </a:lnTo>
                  <a:lnTo>
                    <a:pt x="1559927" y="3531903"/>
                  </a:lnTo>
                  <a:lnTo>
                    <a:pt x="1562308" y="3513381"/>
                  </a:lnTo>
                  <a:lnTo>
                    <a:pt x="1564689" y="3495123"/>
                  </a:lnTo>
                  <a:lnTo>
                    <a:pt x="1567598" y="3477130"/>
                  </a:lnTo>
                  <a:lnTo>
                    <a:pt x="1570772" y="3459401"/>
                  </a:lnTo>
                  <a:lnTo>
                    <a:pt x="1574211" y="3441937"/>
                  </a:lnTo>
                  <a:lnTo>
                    <a:pt x="1577650" y="3424738"/>
                  </a:lnTo>
                  <a:lnTo>
                    <a:pt x="1581617" y="3408332"/>
                  </a:lnTo>
                  <a:lnTo>
                    <a:pt x="1585585" y="3391662"/>
                  </a:lnTo>
                  <a:lnTo>
                    <a:pt x="1589553" y="3375786"/>
                  </a:lnTo>
                  <a:lnTo>
                    <a:pt x="1594049" y="3359645"/>
                  </a:lnTo>
                  <a:lnTo>
                    <a:pt x="1598811" y="3344298"/>
                  </a:lnTo>
                  <a:lnTo>
                    <a:pt x="1603572" y="3329216"/>
                  </a:lnTo>
                  <a:lnTo>
                    <a:pt x="1608597" y="3314398"/>
                  </a:lnTo>
                  <a:lnTo>
                    <a:pt x="1613888" y="3299315"/>
                  </a:lnTo>
                  <a:lnTo>
                    <a:pt x="1619178" y="3285027"/>
                  </a:lnTo>
                  <a:lnTo>
                    <a:pt x="1624997" y="3271267"/>
                  </a:lnTo>
                  <a:lnTo>
                    <a:pt x="1630552" y="3257508"/>
                  </a:lnTo>
                  <a:lnTo>
                    <a:pt x="1636636" y="3243748"/>
                  </a:lnTo>
                  <a:lnTo>
                    <a:pt x="1642984" y="3230518"/>
                  </a:lnTo>
                  <a:lnTo>
                    <a:pt x="1649332" y="3217817"/>
                  </a:lnTo>
                  <a:lnTo>
                    <a:pt x="1655416" y="3204852"/>
                  </a:lnTo>
                  <a:lnTo>
                    <a:pt x="1662029" y="3192680"/>
                  </a:lnTo>
                  <a:lnTo>
                    <a:pt x="1668906" y="3180243"/>
                  </a:lnTo>
                  <a:lnTo>
                    <a:pt x="1675783" y="3168601"/>
                  </a:lnTo>
                  <a:lnTo>
                    <a:pt x="1682925" y="3156958"/>
                  </a:lnTo>
                  <a:lnTo>
                    <a:pt x="1690067" y="3145580"/>
                  </a:lnTo>
                  <a:lnTo>
                    <a:pt x="1697473" y="3134467"/>
                  </a:lnTo>
                  <a:lnTo>
                    <a:pt x="1704880" y="3123618"/>
                  </a:lnTo>
                  <a:lnTo>
                    <a:pt x="1712286" y="3113034"/>
                  </a:lnTo>
                  <a:lnTo>
                    <a:pt x="1719957" y="3102450"/>
                  </a:lnTo>
                  <a:lnTo>
                    <a:pt x="1727892" y="3092395"/>
                  </a:lnTo>
                  <a:lnTo>
                    <a:pt x="1735827" y="3082340"/>
                  </a:lnTo>
                  <a:lnTo>
                    <a:pt x="1743763" y="3073078"/>
                  </a:lnTo>
                  <a:lnTo>
                    <a:pt x="1751963" y="3063553"/>
                  </a:lnTo>
                  <a:lnTo>
                    <a:pt x="1760163" y="3054027"/>
                  </a:lnTo>
                  <a:lnTo>
                    <a:pt x="1768627" y="3045295"/>
                  </a:lnTo>
                  <a:lnTo>
                    <a:pt x="1776827" y="3036298"/>
                  </a:lnTo>
                  <a:lnTo>
                    <a:pt x="1785291" y="3028096"/>
                  </a:lnTo>
                  <a:lnTo>
                    <a:pt x="1794020" y="3019893"/>
                  </a:lnTo>
                  <a:lnTo>
                    <a:pt x="1802484" y="3011690"/>
                  </a:lnTo>
                  <a:lnTo>
                    <a:pt x="1810949" y="3003752"/>
                  </a:lnTo>
                  <a:lnTo>
                    <a:pt x="1819942" y="2996078"/>
                  </a:lnTo>
                  <a:lnTo>
                    <a:pt x="1828407" y="2988670"/>
                  </a:lnTo>
                  <a:lnTo>
                    <a:pt x="1837400" y="2981261"/>
                  </a:lnTo>
                  <a:lnTo>
                    <a:pt x="1846393" y="2974381"/>
                  </a:lnTo>
                  <a:lnTo>
                    <a:pt x="1855387" y="2967501"/>
                  </a:lnTo>
                  <a:lnTo>
                    <a:pt x="1864116" y="2961151"/>
                  </a:lnTo>
                  <a:lnTo>
                    <a:pt x="1873373" y="2954536"/>
                  </a:lnTo>
                  <a:lnTo>
                    <a:pt x="1891360" y="2942099"/>
                  </a:lnTo>
                  <a:lnTo>
                    <a:pt x="1909611" y="2930457"/>
                  </a:lnTo>
                  <a:lnTo>
                    <a:pt x="1927598" y="2919608"/>
                  </a:lnTo>
                  <a:lnTo>
                    <a:pt x="1945850" y="2909553"/>
                  </a:lnTo>
                  <a:lnTo>
                    <a:pt x="1964101" y="2900027"/>
                  </a:lnTo>
                  <a:lnTo>
                    <a:pt x="1982088" y="2891030"/>
                  </a:lnTo>
                  <a:lnTo>
                    <a:pt x="2000074" y="2882828"/>
                  </a:lnTo>
                  <a:lnTo>
                    <a:pt x="2017797" y="2875419"/>
                  </a:lnTo>
                  <a:lnTo>
                    <a:pt x="2035519" y="2868274"/>
                  </a:lnTo>
                  <a:lnTo>
                    <a:pt x="2052712" y="2861659"/>
                  </a:lnTo>
                  <a:lnTo>
                    <a:pt x="2069905" y="2855573"/>
                  </a:lnTo>
                  <a:lnTo>
                    <a:pt x="2086570" y="2850281"/>
                  </a:lnTo>
                  <a:lnTo>
                    <a:pt x="2102969" y="2845254"/>
                  </a:lnTo>
                  <a:lnTo>
                    <a:pt x="2119105" y="2840756"/>
                  </a:lnTo>
                  <a:lnTo>
                    <a:pt x="2134711" y="2836787"/>
                  </a:lnTo>
                  <a:lnTo>
                    <a:pt x="2150052" y="2833082"/>
                  </a:lnTo>
                  <a:lnTo>
                    <a:pt x="2164601" y="2829907"/>
                  </a:lnTo>
                  <a:lnTo>
                    <a:pt x="2178884" y="2826996"/>
                  </a:lnTo>
                  <a:lnTo>
                    <a:pt x="2192639" y="2824615"/>
                  </a:lnTo>
                  <a:lnTo>
                    <a:pt x="2205600" y="2822233"/>
                  </a:lnTo>
                  <a:lnTo>
                    <a:pt x="2218032" y="2820646"/>
                  </a:lnTo>
                  <a:lnTo>
                    <a:pt x="2229670" y="2818793"/>
                  </a:lnTo>
                  <a:lnTo>
                    <a:pt x="2250831" y="2816677"/>
                  </a:lnTo>
                  <a:lnTo>
                    <a:pt x="2268818" y="2814824"/>
                  </a:lnTo>
                  <a:lnTo>
                    <a:pt x="2283366" y="2814031"/>
                  </a:lnTo>
                  <a:lnTo>
                    <a:pt x="2294211" y="2813501"/>
                  </a:lnTo>
                  <a:lnTo>
                    <a:pt x="2303205" y="2813501"/>
                  </a:lnTo>
                  <a:lnTo>
                    <a:pt x="2325688" y="1284351"/>
                  </a:lnTo>
                  <a:lnTo>
                    <a:pt x="2323307" y="1265564"/>
                  </a:lnTo>
                  <a:lnTo>
                    <a:pt x="2321191" y="1247307"/>
                  </a:lnTo>
                  <a:lnTo>
                    <a:pt x="2318282" y="1229578"/>
                  </a:lnTo>
                  <a:lnTo>
                    <a:pt x="2315107" y="1212114"/>
                  </a:lnTo>
                  <a:lnTo>
                    <a:pt x="2311404" y="1194650"/>
                  </a:lnTo>
                  <a:lnTo>
                    <a:pt x="2307701" y="1177451"/>
                  </a:lnTo>
                  <a:lnTo>
                    <a:pt x="2303469" y="1160781"/>
                  </a:lnTo>
                  <a:lnTo>
                    <a:pt x="2298972" y="1144375"/>
                  </a:lnTo>
                  <a:lnTo>
                    <a:pt x="2293947" y="1127970"/>
                  </a:lnTo>
                  <a:lnTo>
                    <a:pt x="2288921" y="1112094"/>
                  </a:lnTo>
                  <a:lnTo>
                    <a:pt x="2283102" y="1096217"/>
                  </a:lnTo>
                  <a:lnTo>
                    <a:pt x="2277547" y="1080870"/>
                  </a:lnTo>
                  <a:lnTo>
                    <a:pt x="2271199" y="1065788"/>
                  </a:lnTo>
                  <a:lnTo>
                    <a:pt x="2264850" y="1050970"/>
                  </a:lnTo>
                  <a:lnTo>
                    <a:pt x="2257973" y="1036417"/>
                  </a:lnTo>
                  <a:lnTo>
                    <a:pt x="2250831" y="1022128"/>
                  </a:lnTo>
                  <a:lnTo>
                    <a:pt x="2243689" y="1008104"/>
                  </a:lnTo>
                  <a:lnTo>
                    <a:pt x="2236019" y="994080"/>
                  </a:lnTo>
                  <a:lnTo>
                    <a:pt x="2228348" y="980585"/>
                  </a:lnTo>
                  <a:lnTo>
                    <a:pt x="2220148" y="967355"/>
                  </a:lnTo>
                  <a:lnTo>
                    <a:pt x="2211684" y="954125"/>
                  </a:lnTo>
                  <a:lnTo>
                    <a:pt x="2203219" y="941159"/>
                  </a:lnTo>
                  <a:lnTo>
                    <a:pt x="2194490" y="928723"/>
                  </a:lnTo>
                  <a:lnTo>
                    <a:pt x="2185232" y="916551"/>
                  </a:lnTo>
                  <a:lnTo>
                    <a:pt x="2175710" y="904114"/>
                  </a:lnTo>
                  <a:lnTo>
                    <a:pt x="2166452" y="892472"/>
                  </a:lnTo>
                  <a:lnTo>
                    <a:pt x="2156401" y="880829"/>
                  </a:lnTo>
                  <a:lnTo>
                    <a:pt x="2146349" y="869187"/>
                  </a:lnTo>
                  <a:lnTo>
                    <a:pt x="2136562" y="858073"/>
                  </a:lnTo>
                  <a:lnTo>
                    <a:pt x="2125982" y="847224"/>
                  </a:lnTo>
                  <a:lnTo>
                    <a:pt x="2115401" y="836376"/>
                  </a:lnTo>
                  <a:lnTo>
                    <a:pt x="2104557" y="825791"/>
                  </a:lnTo>
                  <a:lnTo>
                    <a:pt x="2093711" y="815736"/>
                  </a:lnTo>
                  <a:lnTo>
                    <a:pt x="2082602" y="805681"/>
                  </a:lnTo>
                  <a:lnTo>
                    <a:pt x="2070963" y="795891"/>
                  </a:lnTo>
                  <a:lnTo>
                    <a:pt x="2059589" y="786101"/>
                  </a:lnTo>
                  <a:lnTo>
                    <a:pt x="2047951" y="776840"/>
                  </a:lnTo>
                  <a:lnTo>
                    <a:pt x="2036313" y="767578"/>
                  </a:lnTo>
                  <a:lnTo>
                    <a:pt x="2024145" y="758582"/>
                  </a:lnTo>
                  <a:lnTo>
                    <a:pt x="2012242" y="749585"/>
                  </a:lnTo>
                  <a:lnTo>
                    <a:pt x="2000074" y="741118"/>
                  </a:lnTo>
                  <a:lnTo>
                    <a:pt x="1987642" y="732915"/>
                  </a:lnTo>
                  <a:lnTo>
                    <a:pt x="1975475" y="724448"/>
                  </a:lnTo>
                  <a:lnTo>
                    <a:pt x="1962778" y="716510"/>
                  </a:lnTo>
                  <a:lnTo>
                    <a:pt x="1950082" y="708836"/>
                  </a:lnTo>
                  <a:lnTo>
                    <a:pt x="1937385" y="701163"/>
                  </a:lnTo>
                  <a:lnTo>
                    <a:pt x="1924689" y="693754"/>
                  </a:lnTo>
                  <a:lnTo>
                    <a:pt x="1911463" y="686609"/>
                  </a:lnTo>
                  <a:lnTo>
                    <a:pt x="1898767" y="679465"/>
                  </a:lnTo>
                  <a:lnTo>
                    <a:pt x="1885541" y="672585"/>
                  </a:lnTo>
                  <a:lnTo>
                    <a:pt x="1872051" y="665706"/>
                  </a:lnTo>
                  <a:lnTo>
                    <a:pt x="1859090" y="659091"/>
                  </a:lnTo>
                  <a:lnTo>
                    <a:pt x="1845600" y="652740"/>
                  </a:lnTo>
                  <a:lnTo>
                    <a:pt x="1832374" y="646654"/>
                  </a:lnTo>
                  <a:lnTo>
                    <a:pt x="1805394" y="634747"/>
                  </a:lnTo>
                  <a:lnTo>
                    <a:pt x="1778414" y="623633"/>
                  </a:lnTo>
                  <a:lnTo>
                    <a:pt x="1751434" y="613049"/>
                  </a:lnTo>
                  <a:lnTo>
                    <a:pt x="1724189" y="603259"/>
                  </a:lnTo>
                  <a:lnTo>
                    <a:pt x="1697209" y="593733"/>
                  </a:lnTo>
                  <a:lnTo>
                    <a:pt x="1669964" y="585001"/>
                  </a:lnTo>
                  <a:lnTo>
                    <a:pt x="1643249" y="576798"/>
                  </a:lnTo>
                  <a:lnTo>
                    <a:pt x="1616533" y="569125"/>
                  </a:lnTo>
                  <a:lnTo>
                    <a:pt x="1589817" y="561981"/>
                  </a:lnTo>
                  <a:lnTo>
                    <a:pt x="1563631" y="555365"/>
                  </a:lnTo>
                  <a:lnTo>
                    <a:pt x="1537444" y="549280"/>
                  </a:lnTo>
                  <a:lnTo>
                    <a:pt x="1511786" y="543723"/>
                  </a:lnTo>
                  <a:lnTo>
                    <a:pt x="1486658" y="538431"/>
                  </a:lnTo>
                  <a:lnTo>
                    <a:pt x="1461794" y="533668"/>
                  </a:lnTo>
                  <a:lnTo>
                    <a:pt x="1437459" y="529170"/>
                  </a:lnTo>
                  <a:lnTo>
                    <a:pt x="1413653" y="525201"/>
                  </a:lnTo>
                  <a:lnTo>
                    <a:pt x="1390376" y="521761"/>
                  </a:lnTo>
                  <a:lnTo>
                    <a:pt x="1368157" y="518585"/>
                  </a:lnTo>
                  <a:lnTo>
                    <a:pt x="1346202" y="515410"/>
                  </a:lnTo>
                  <a:lnTo>
                    <a:pt x="1325041" y="513029"/>
                  </a:lnTo>
                  <a:lnTo>
                    <a:pt x="1304674" y="510647"/>
                  </a:lnTo>
                  <a:lnTo>
                    <a:pt x="1285365" y="508530"/>
                  </a:lnTo>
                  <a:lnTo>
                    <a:pt x="1267113" y="506943"/>
                  </a:lnTo>
                  <a:lnTo>
                    <a:pt x="1232727" y="504297"/>
                  </a:lnTo>
                  <a:lnTo>
                    <a:pt x="1202837" y="502445"/>
                  </a:lnTo>
                  <a:lnTo>
                    <a:pt x="1177444" y="501122"/>
                  </a:lnTo>
                  <a:lnTo>
                    <a:pt x="1156812" y="500592"/>
                  </a:lnTo>
                  <a:lnTo>
                    <a:pt x="1141735" y="500328"/>
                  </a:lnTo>
                  <a:lnTo>
                    <a:pt x="1129303" y="500063"/>
                  </a:lnTo>
                  <a:close/>
                  <a:moveTo>
                    <a:pt x="485775" y="0"/>
                  </a:moveTo>
                  <a:lnTo>
                    <a:pt x="495829" y="0"/>
                  </a:lnTo>
                  <a:lnTo>
                    <a:pt x="506148" y="0"/>
                  </a:lnTo>
                  <a:lnTo>
                    <a:pt x="515673" y="265"/>
                  </a:lnTo>
                  <a:lnTo>
                    <a:pt x="525198" y="1059"/>
                  </a:lnTo>
                  <a:lnTo>
                    <a:pt x="534723" y="1588"/>
                  </a:lnTo>
                  <a:lnTo>
                    <a:pt x="543984" y="2646"/>
                  </a:lnTo>
                  <a:lnTo>
                    <a:pt x="553244" y="3440"/>
                  </a:lnTo>
                  <a:lnTo>
                    <a:pt x="562504" y="5028"/>
                  </a:lnTo>
                  <a:lnTo>
                    <a:pt x="571500" y="6351"/>
                  </a:lnTo>
                  <a:lnTo>
                    <a:pt x="580761" y="8203"/>
                  </a:lnTo>
                  <a:lnTo>
                    <a:pt x="589492" y="9790"/>
                  </a:lnTo>
                  <a:lnTo>
                    <a:pt x="598488" y="11907"/>
                  </a:lnTo>
                  <a:lnTo>
                    <a:pt x="607219" y="14024"/>
                  </a:lnTo>
                  <a:lnTo>
                    <a:pt x="616215" y="16405"/>
                  </a:lnTo>
                  <a:lnTo>
                    <a:pt x="624681" y="18787"/>
                  </a:lnTo>
                  <a:lnTo>
                    <a:pt x="633148" y="21433"/>
                  </a:lnTo>
                  <a:lnTo>
                    <a:pt x="641879" y="24343"/>
                  </a:lnTo>
                  <a:lnTo>
                    <a:pt x="650081" y="27254"/>
                  </a:lnTo>
                  <a:lnTo>
                    <a:pt x="667015" y="33604"/>
                  </a:lnTo>
                  <a:lnTo>
                    <a:pt x="683154" y="40749"/>
                  </a:lnTo>
                  <a:lnTo>
                    <a:pt x="699294" y="48157"/>
                  </a:lnTo>
                  <a:lnTo>
                    <a:pt x="714904" y="56360"/>
                  </a:lnTo>
                  <a:lnTo>
                    <a:pt x="730250" y="64827"/>
                  </a:lnTo>
                  <a:lnTo>
                    <a:pt x="745331" y="74088"/>
                  </a:lnTo>
                  <a:lnTo>
                    <a:pt x="760148" y="83879"/>
                  </a:lnTo>
                  <a:lnTo>
                    <a:pt x="774700" y="93933"/>
                  </a:lnTo>
                  <a:lnTo>
                    <a:pt x="788988" y="104517"/>
                  </a:lnTo>
                  <a:lnTo>
                    <a:pt x="802746" y="115366"/>
                  </a:lnTo>
                  <a:lnTo>
                    <a:pt x="816504" y="127008"/>
                  </a:lnTo>
                  <a:lnTo>
                    <a:pt x="829998" y="138915"/>
                  </a:lnTo>
                  <a:lnTo>
                    <a:pt x="842963" y="151087"/>
                  </a:lnTo>
                  <a:lnTo>
                    <a:pt x="855927" y="163788"/>
                  </a:lnTo>
                  <a:lnTo>
                    <a:pt x="868363" y="176489"/>
                  </a:lnTo>
                  <a:lnTo>
                    <a:pt x="880534" y="189719"/>
                  </a:lnTo>
                  <a:lnTo>
                    <a:pt x="892440" y="203213"/>
                  </a:lnTo>
                  <a:lnTo>
                    <a:pt x="904081" y="216708"/>
                  </a:lnTo>
                  <a:lnTo>
                    <a:pt x="915459" y="230732"/>
                  </a:lnTo>
                  <a:lnTo>
                    <a:pt x="926571" y="245020"/>
                  </a:lnTo>
                  <a:lnTo>
                    <a:pt x="937684" y="259309"/>
                  </a:lnTo>
                  <a:lnTo>
                    <a:pt x="948002" y="273862"/>
                  </a:lnTo>
                  <a:lnTo>
                    <a:pt x="958321" y="288679"/>
                  </a:lnTo>
                  <a:lnTo>
                    <a:pt x="968375" y="303762"/>
                  </a:lnTo>
                  <a:lnTo>
                    <a:pt x="974461" y="307466"/>
                  </a:lnTo>
                  <a:lnTo>
                    <a:pt x="979752" y="310112"/>
                  </a:lnTo>
                  <a:lnTo>
                    <a:pt x="985044" y="312758"/>
                  </a:lnTo>
                  <a:lnTo>
                    <a:pt x="989806" y="314875"/>
                  </a:lnTo>
                  <a:lnTo>
                    <a:pt x="999331" y="318579"/>
                  </a:lnTo>
                  <a:lnTo>
                    <a:pt x="1004094" y="320432"/>
                  </a:lnTo>
                  <a:lnTo>
                    <a:pt x="1008856" y="323078"/>
                  </a:lnTo>
                  <a:lnTo>
                    <a:pt x="1027113" y="319373"/>
                  </a:lnTo>
                  <a:lnTo>
                    <a:pt x="1045369" y="315669"/>
                  </a:lnTo>
                  <a:lnTo>
                    <a:pt x="1064154" y="312758"/>
                  </a:lnTo>
                  <a:lnTo>
                    <a:pt x="1082411" y="309848"/>
                  </a:lnTo>
                  <a:lnTo>
                    <a:pt x="1101196" y="307466"/>
                  </a:lnTo>
                  <a:lnTo>
                    <a:pt x="1119717" y="305085"/>
                  </a:lnTo>
                  <a:lnTo>
                    <a:pt x="1138502" y="303233"/>
                  </a:lnTo>
                  <a:lnTo>
                    <a:pt x="1157287" y="301910"/>
                  </a:lnTo>
                  <a:lnTo>
                    <a:pt x="1176337" y="300851"/>
                  </a:lnTo>
                  <a:lnTo>
                    <a:pt x="1195387" y="300057"/>
                  </a:lnTo>
                  <a:lnTo>
                    <a:pt x="1214437" y="299263"/>
                  </a:lnTo>
                  <a:lnTo>
                    <a:pt x="1233487" y="299263"/>
                  </a:lnTo>
                  <a:lnTo>
                    <a:pt x="1252802" y="299263"/>
                  </a:lnTo>
                  <a:lnTo>
                    <a:pt x="1272117" y="300057"/>
                  </a:lnTo>
                  <a:lnTo>
                    <a:pt x="1291696" y="301116"/>
                  </a:lnTo>
                  <a:lnTo>
                    <a:pt x="1311010" y="302174"/>
                  </a:lnTo>
                  <a:lnTo>
                    <a:pt x="1586442" y="322813"/>
                  </a:lnTo>
                  <a:lnTo>
                    <a:pt x="1599935" y="323871"/>
                  </a:lnTo>
                  <a:lnTo>
                    <a:pt x="1613694" y="325459"/>
                  </a:lnTo>
                  <a:lnTo>
                    <a:pt x="1626923" y="326782"/>
                  </a:lnTo>
                  <a:lnTo>
                    <a:pt x="1640417" y="328105"/>
                  </a:lnTo>
                  <a:lnTo>
                    <a:pt x="1666875" y="331809"/>
                  </a:lnTo>
                  <a:lnTo>
                    <a:pt x="1693598" y="336572"/>
                  </a:lnTo>
                  <a:lnTo>
                    <a:pt x="1719792" y="341335"/>
                  </a:lnTo>
                  <a:lnTo>
                    <a:pt x="1745721" y="347156"/>
                  </a:lnTo>
                  <a:lnTo>
                    <a:pt x="1771385" y="353242"/>
                  </a:lnTo>
                  <a:lnTo>
                    <a:pt x="1796785" y="360122"/>
                  </a:lnTo>
                  <a:lnTo>
                    <a:pt x="1821921" y="367530"/>
                  </a:lnTo>
                  <a:lnTo>
                    <a:pt x="1846792" y="375733"/>
                  </a:lnTo>
                  <a:lnTo>
                    <a:pt x="1871398" y="384465"/>
                  </a:lnTo>
                  <a:lnTo>
                    <a:pt x="1895740" y="393461"/>
                  </a:lnTo>
                  <a:lnTo>
                    <a:pt x="1919552" y="403252"/>
                  </a:lnTo>
                  <a:lnTo>
                    <a:pt x="1943365" y="413836"/>
                  </a:lnTo>
                  <a:lnTo>
                    <a:pt x="1966648" y="424684"/>
                  </a:lnTo>
                  <a:lnTo>
                    <a:pt x="1989931" y="436062"/>
                  </a:lnTo>
                  <a:lnTo>
                    <a:pt x="2012421" y="448234"/>
                  </a:lnTo>
                  <a:lnTo>
                    <a:pt x="2034910" y="460670"/>
                  </a:lnTo>
                  <a:lnTo>
                    <a:pt x="2056871" y="473900"/>
                  </a:lnTo>
                  <a:lnTo>
                    <a:pt x="2078302" y="487130"/>
                  </a:lnTo>
                  <a:lnTo>
                    <a:pt x="2099733" y="501418"/>
                  </a:lnTo>
                  <a:lnTo>
                    <a:pt x="2120635" y="515971"/>
                  </a:lnTo>
                  <a:lnTo>
                    <a:pt x="2141273" y="531054"/>
                  </a:lnTo>
                  <a:lnTo>
                    <a:pt x="2161117" y="546665"/>
                  </a:lnTo>
                  <a:lnTo>
                    <a:pt x="2181225" y="562541"/>
                  </a:lnTo>
                  <a:lnTo>
                    <a:pt x="2200275" y="578946"/>
                  </a:lnTo>
                  <a:lnTo>
                    <a:pt x="2219325" y="596145"/>
                  </a:lnTo>
                  <a:lnTo>
                    <a:pt x="2237581" y="613080"/>
                  </a:lnTo>
                  <a:lnTo>
                    <a:pt x="2256102" y="630808"/>
                  </a:lnTo>
                  <a:lnTo>
                    <a:pt x="2273300" y="649066"/>
                  </a:lnTo>
                  <a:lnTo>
                    <a:pt x="2290763" y="667852"/>
                  </a:lnTo>
                  <a:lnTo>
                    <a:pt x="2307431" y="686903"/>
                  </a:lnTo>
                  <a:lnTo>
                    <a:pt x="2323571" y="706219"/>
                  </a:lnTo>
                  <a:lnTo>
                    <a:pt x="2339711" y="726064"/>
                  </a:lnTo>
                  <a:lnTo>
                    <a:pt x="2355056" y="745909"/>
                  </a:lnTo>
                  <a:lnTo>
                    <a:pt x="2369873" y="766548"/>
                  </a:lnTo>
                  <a:lnTo>
                    <a:pt x="2384161" y="787452"/>
                  </a:lnTo>
                  <a:lnTo>
                    <a:pt x="2398183" y="808884"/>
                  </a:lnTo>
                  <a:lnTo>
                    <a:pt x="2411677" y="830317"/>
                  </a:lnTo>
                  <a:lnTo>
                    <a:pt x="2424377" y="852279"/>
                  </a:lnTo>
                  <a:lnTo>
                    <a:pt x="2436813" y="874505"/>
                  </a:lnTo>
                  <a:lnTo>
                    <a:pt x="2448454" y="896996"/>
                  </a:lnTo>
                  <a:lnTo>
                    <a:pt x="2459831" y="919487"/>
                  </a:lnTo>
                  <a:lnTo>
                    <a:pt x="2470679" y="943037"/>
                  </a:lnTo>
                  <a:lnTo>
                    <a:pt x="2480733" y="966322"/>
                  </a:lnTo>
                  <a:lnTo>
                    <a:pt x="2490258" y="990136"/>
                  </a:lnTo>
                  <a:lnTo>
                    <a:pt x="2499519" y="1013685"/>
                  </a:lnTo>
                  <a:lnTo>
                    <a:pt x="2507985" y="1038029"/>
                  </a:lnTo>
                  <a:lnTo>
                    <a:pt x="2516187" y="1062636"/>
                  </a:lnTo>
                  <a:lnTo>
                    <a:pt x="2523067" y="1087509"/>
                  </a:lnTo>
                  <a:lnTo>
                    <a:pt x="2529946" y="1112381"/>
                  </a:lnTo>
                  <a:lnTo>
                    <a:pt x="2536031" y="1137518"/>
                  </a:lnTo>
                  <a:lnTo>
                    <a:pt x="2541852" y="1162920"/>
                  </a:lnTo>
                  <a:lnTo>
                    <a:pt x="2546615" y="1188586"/>
                  </a:lnTo>
                  <a:lnTo>
                    <a:pt x="2550848" y="1214253"/>
                  </a:lnTo>
                  <a:lnTo>
                    <a:pt x="2554552" y="1240184"/>
                  </a:lnTo>
                  <a:lnTo>
                    <a:pt x="2557463" y="1266644"/>
                  </a:lnTo>
                  <a:lnTo>
                    <a:pt x="2560108" y="1292839"/>
                  </a:lnTo>
                  <a:lnTo>
                    <a:pt x="2561696" y="1319299"/>
                  </a:lnTo>
                  <a:lnTo>
                    <a:pt x="2562489" y="1346024"/>
                  </a:lnTo>
                  <a:lnTo>
                    <a:pt x="2563283" y="1372748"/>
                  </a:lnTo>
                  <a:lnTo>
                    <a:pt x="2562754" y="1400002"/>
                  </a:lnTo>
                  <a:lnTo>
                    <a:pt x="2562225" y="1413232"/>
                  </a:lnTo>
                  <a:lnTo>
                    <a:pt x="2561696" y="1426727"/>
                  </a:lnTo>
                  <a:lnTo>
                    <a:pt x="2560902" y="1440486"/>
                  </a:lnTo>
                  <a:lnTo>
                    <a:pt x="2560108" y="1454245"/>
                  </a:lnTo>
                  <a:lnTo>
                    <a:pt x="2446602" y="2972789"/>
                  </a:lnTo>
                  <a:lnTo>
                    <a:pt x="2439987" y="3061694"/>
                  </a:lnTo>
                  <a:lnTo>
                    <a:pt x="2423583" y="3052963"/>
                  </a:lnTo>
                  <a:lnTo>
                    <a:pt x="2406650" y="3044760"/>
                  </a:lnTo>
                  <a:lnTo>
                    <a:pt x="2389981" y="3037087"/>
                  </a:lnTo>
                  <a:lnTo>
                    <a:pt x="2372519" y="3029413"/>
                  </a:lnTo>
                  <a:lnTo>
                    <a:pt x="2355321" y="3022798"/>
                  </a:lnTo>
                  <a:lnTo>
                    <a:pt x="2337594" y="3016183"/>
                  </a:lnTo>
                  <a:lnTo>
                    <a:pt x="2319867" y="3010097"/>
                  </a:lnTo>
                  <a:lnTo>
                    <a:pt x="2301875" y="3004805"/>
                  </a:lnTo>
                  <a:lnTo>
                    <a:pt x="2283883" y="2999513"/>
                  </a:lnTo>
                  <a:lnTo>
                    <a:pt x="2265627" y="2995280"/>
                  </a:lnTo>
                  <a:lnTo>
                    <a:pt x="2247371" y="2991311"/>
                  </a:lnTo>
                  <a:lnTo>
                    <a:pt x="2229115" y="2987871"/>
                  </a:lnTo>
                  <a:lnTo>
                    <a:pt x="2210594" y="2984960"/>
                  </a:lnTo>
                  <a:lnTo>
                    <a:pt x="2192073" y="2982843"/>
                  </a:lnTo>
                  <a:lnTo>
                    <a:pt x="2173552" y="2980991"/>
                  </a:lnTo>
                  <a:lnTo>
                    <a:pt x="2155031" y="2979933"/>
                  </a:lnTo>
                  <a:lnTo>
                    <a:pt x="2136246" y="2979404"/>
                  </a:lnTo>
                  <a:lnTo>
                    <a:pt x="2117461" y="2979668"/>
                  </a:lnTo>
                  <a:lnTo>
                    <a:pt x="2098939" y="2980197"/>
                  </a:lnTo>
                  <a:lnTo>
                    <a:pt x="2080154" y="2981520"/>
                  </a:lnTo>
                  <a:lnTo>
                    <a:pt x="2061633" y="2983637"/>
                  </a:lnTo>
                  <a:lnTo>
                    <a:pt x="2043113" y="2986548"/>
                  </a:lnTo>
                  <a:lnTo>
                    <a:pt x="2033587" y="2988135"/>
                  </a:lnTo>
                  <a:lnTo>
                    <a:pt x="2024327" y="2989723"/>
                  </a:lnTo>
                  <a:lnTo>
                    <a:pt x="2015331" y="2991840"/>
                  </a:lnTo>
                  <a:lnTo>
                    <a:pt x="2005806" y="2993957"/>
                  </a:lnTo>
                  <a:lnTo>
                    <a:pt x="1996810" y="2996073"/>
                  </a:lnTo>
                  <a:lnTo>
                    <a:pt x="1987550" y="2998719"/>
                  </a:lnTo>
                  <a:lnTo>
                    <a:pt x="1978554" y="3001366"/>
                  </a:lnTo>
                  <a:lnTo>
                    <a:pt x="1969294" y="3004012"/>
                  </a:lnTo>
                  <a:lnTo>
                    <a:pt x="1960298" y="3007187"/>
                  </a:lnTo>
                  <a:lnTo>
                    <a:pt x="1951037" y="3010362"/>
                  </a:lnTo>
                  <a:lnTo>
                    <a:pt x="1942042" y="3013802"/>
                  </a:lnTo>
                  <a:lnTo>
                    <a:pt x="1932781" y="3017506"/>
                  </a:lnTo>
                  <a:lnTo>
                    <a:pt x="1924050" y="3021211"/>
                  </a:lnTo>
                  <a:lnTo>
                    <a:pt x="1915054" y="3025180"/>
                  </a:lnTo>
                  <a:lnTo>
                    <a:pt x="1906058" y="3029149"/>
                  </a:lnTo>
                  <a:lnTo>
                    <a:pt x="1897063" y="3033911"/>
                  </a:lnTo>
                  <a:lnTo>
                    <a:pt x="1888331" y="3038410"/>
                  </a:lnTo>
                  <a:lnTo>
                    <a:pt x="1879335" y="3042908"/>
                  </a:lnTo>
                  <a:lnTo>
                    <a:pt x="1870869" y="3048200"/>
                  </a:lnTo>
                  <a:lnTo>
                    <a:pt x="1861873" y="3053227"/>
                  </a:lnTo>
                  <a:lnTo>
                    <a:pt x="1853142" y="3059048"/>
                  </a:lnTo>
                  <a:lnTo>
                    <a:pt x="1843881" y="3064870"/>
                  </a:lnTo>
                  <a:lnTo>
                    <a:pt x="1835415" y="3071220"/>
                  </a:lnTo>
                  <a:lnTo>
                    <a:pt x="1826948" y="3077570"/>
                  </a:lnTo>
                  <a:lnTo>
                    <a:pt x="1818217" y="3084186"/>
                  </a:lnTo>
                  <a:lnTo>
                    <a:pt x="1810015" y="3090536"/>
                  </a:lnTo>
                  <a:lnTo>
                    <a:pt x="1802077" y="3097416"/>
                  </a:lnTo>
                  <a:lnTo>
                    <a:pt x="1794140" y="3104295"/>
                  </a:lnTo>
                  <a:lnTo>
                    <a:pt x="1786202" y="3111439"/>
                  </a:lnTo>
                  <a:lnTo>
                    <a:pt x="1778529" y="3118584"/>
                  </a:lnTo>
                  <a:lnTo>
                    <a:pt x="1771121" y="3125992"/>
                  </a:lnTo>
                  <a:lnTo>
                    <a:pt x="1763977" y="3133401"/>
                  </a:lnTo>
                  <a:lnTo>
                    <a:pt x="1756833" y="3140810"/>
                  </a:lnTo>
                  <a:lnTo>
                    <a:pt x="1749954" y="3148748"/>
                  </a:lnTo>
                  <a:lnTo>
                    <a:pt x="1743340" y="3156686"/>
                  </a:lnTo>
                  <a:lnTo>
                    <a:pt x="1736725" y="3164624"/>
                  </a:lnTo>
                  <a:lnTo>
                    <a:pt x="1730375" y="3172562"/>
                  </a:lnTo>
                  <a:lnTo>
                    <a:pt x="1724025" y="3180765"/>
                  </a:lnTo>
                  <a:lnTo>
                    <a:pt x="1718204" y="3189232"/>
                  </a:lnTo>
                  <a:lnTo>
                    <a:pt x="1712119" y="3197435"/>
                  </a:lnTo>
                  <a:lnTo>
                    <a:pt x="1706563" y="3205902"/>
                  </a:lnTo>
                  <a:lnTo>
                    <a:pt x="1701271" y="3214634"/>
                  </a:lnTo>
                  <a:lnTo>
                    <a:pt x="1695715" y="3223101"/>
                  </a:lnTo>
                  <a:lnTo>
                    <a:pt x="1690687" y="3232097"/>
                  </a:lnTo>
                  <a:lnTo>
                    <a:pt x="1685925" y="3240829"/>
                  </a:lnTo>
                  <a:lnTo>
                    <a:pt x="1681163" y="3250090"/>
                  </a:lnTo>
                  <a:lnTo>
                    <a:pt x="1676665" y="3259087"/>
                  </a:lnTo>
                  <a:lnTo>
                    <a:pt x="1672431" y="3268348"/>
                  </a:lnTo>
                  <a:lnTo>
                    <a:pt x="1668198" y="3277344"/>
                  </a:lnTo>
                  <a:lnTo>
                    <a:pt x="1664494" y="3286870"/>
                  </a:lnTo>
                  <a:lnTo>
                    <a:pt x="1660790" y="3296131"/>
                  </a:lnTo>
                  <a:lnTo>
                    <a:pt x="1657085" y="3305656"/>
                  </a:lnTo>
                  <a:lnTo>
                    <a:pt x="1653910" y="3315182"/>
                  </a:lnTo>
                  <a:lnTo>
                    <a:pt x="1650735" y="3324708"/>
                  </a:lnTo>
                  <a:lnTo>
                    <a:pt x="1647825" y="3334498"/>
                  </a:lnTo>
                  <a:lnTo>
                    <a:pt x="1644915" y="3344288"/>
                  </a:lnTo>
                  <a:lnTo>
                    <a:pt x="1642798" y="3353814"/>
                  </a:lnTo>
                  <a:lnTo>
                    <a:pt x="1640417" y="3363868"/>
                  </a:lnTo>
                  <a:lnTo>
                    <a:pt x="1638565" y="3373659"/>
                  </a:lnTo>
                  <a:lnTo>
                    <a:pt x="1636448" y="3383713"/>
                  </a:lnTo>
                  <a:lnTo>
                    <a:pt x="1634860" y="3393504"/>
                  </a:lnTo>
                  <a:lnTo>
                    <a:pt x="1633273" y="3403559"/>
                  </a:lnTo>
                  <a:lnTo>
                    <a:pt x="1632215" y="3413878"/>
                  </a:lnTo>
                  <a:lnTo>
                    <a:pt x="1631421" y="3423933"/>
                  </a:lnTo>
                  <a:lnTo>
                    <a:pt x="1630363" y="3434252"/>
                  </a:lnTo>
                  <a:lnTo>
                    <a:pt x="1629833" y="3444572"/>
                  </a:lnTo>
                  <a:lnTo>
                    <a:pt x="1629569" y="3454362"/>
                  </a:lnTo>
                  <a:lnTo>
                    <a:pt x="1629569" y="3464681"/>
                  </a:lnTo>
                  <a:lnTo>
                    <a:pt x="1629569" y="3475001"/>
                  </a:lnTo>
                  <a:lnTo>
                    <a:pt x="1630098" y="3485320"/>
                  </a:lnTo>
                  <a:lnTo>
                    <a:pt x="1630627" y="3495904"/>
                  </a:lnTo>
                  <a:lnTo>
                    <a:pt x="1631685" y="3506224"/>
                  </a:lnTo>
                  <a:lnTo>
                    <a:pt x="1632744" y="3516543"/>
                  </a:lnTo>
                  <a:lnTo>
                    <a:pt x="1633802" y="3526598"/>
                  </a:lnTo>
                  <a:lnTo>
                    <a:pt x="1635654" y="3537182"/>
                  </a:lnTo>
                  <a:lnTo>
                    <a:pt x="1637242" y="3547501"/>
                  </a:lnTo>
                  <a:lnTo>
                    <a:pt x="1639358" y="3557821"/>
                  </a:lnTo>
                  <a:lnTo>
                    <a:pt x="1641475" y="3568405"/>
                  </a:lnTo>
                  <a:lnTo>
                    <a:pt x="1644121" y="3578724"/>
                  </a:lnTo>
                  <a:lnTo>
                    <a:pt x="1646767" y="3589044"/>
                  </a:lnTo>
                  <a:lnTo>
                    <a:pt x="1649942" y="3599628"/>
                  </a:lnTo>
                  <a:lnTo>
                    <a:pt x="1653117" y="3609682"/>
                  </a:lnTo>
                  <a:lnTo>
                    <a:pt x="1656556" y="3620002"/>
                  </a:lnTo>
                  <a:lnTo>
                    <a:pt x="1660260" y="3630321"/>
                  </a:lnTo>
                  <a:lnTo>
                    <a:pt x="1663700" y="3638524"/>
                  </a:lnTo>
                  <a:lnTo>
                    <a:pt x="1666875" y="3646991"/>
                  </a:lnTo>
                  <a:lnTo>
                    <a:pt x="1674019" y="3663132"/>
                  </a:lnTo>
                  <a:lnTo>
                    <a:pt x="1682221" y="3679008"/>
                  </a:lnTo>
                  <a:lnTo>
                    <a:pt x="1690423" y="3694355"/>
                  </a:lnTo>
                  <a:lnTo>
                    <a:pt x="1699154" y="3709172"/>
                  </a:lnTo>
                  <a:lnTo>
                    <a:pt x="1708944" y="3723725"/>
                  </a:lnTo>
                  <a:lnTo>
                    <a:pt x="1718733" y="3737749"/>
                  </a:lnTo>
                  <a:lnTo>
                    <a:pt x="1729317" y="3751508"/>
                  </a:lnTo>
                  <a:lnTo>
                    <a:pt x="1740165" y="3764474"/>
                  </a:lnTo>
                  <a:lnTo>
                    <a:pt x="1751542" y="3777439"/>
                  </a:lnTo>
                  <a:lnTo>
                    <a:pt x="1763448" y="3789611"/>
                  </a:lnTo>
                  <a:lnTo>
                    <a:pt x="1775354" y="3801518"/>
                  </a:lnTo>
                  <a:lnTo>
                    <a:pt x="1788319" y="3812896"/>
                  </a:lnTo>
                  <a:lnTo>
                    <a:pt x="1801283" y="3823744"/>
                  </a:lnTo>
                  <a:lnTo>
                    <a:pt x="1814513" y="3834064"/>
                  </a:lnTo>
                  <a:lnTo>
                    <a:pt x="1828271" y="3843589"/>
                  </a:lnTo>
                  <a:lnTo>
                    <a:pt x="1842294" y="3852850"/>
                  </a:lnTo>
                  <a:lnTo>
                    <a:pt x="1856846" y="3861582"/>
                  </a:lnTo>
                  <a:lnTo>
                    <a:pt x="1871398" y="3869520"/>
                  </a:lnTo>
                  <a:lnTo>
                    <a:pt x="1886479" y="3877458"/>
                  </a:lnTo>
                  <a:lnTo>
                    <a:pt x="1901560" y="3884338"/>
                  </a:lnTo>
                  <a:lnTo>
                    <a:pt x="1917435" y="3890688"/>
                  </a:lnTo>
                  <a:lnTo>
                    <a:pt x="1933046" y="3896510"/>
                  </a:lnTo>
                  <a:lnTo>
                    <a:pt x="1949185" y="3901537"/>
                  </a:lnTo>
                  <a:lnTo>
                    <a:pt x="1965060" y="3906300"/>
                  </a:lnTo>
                  <a:lnTo>
                    <a:pt x="1981729" y="3910269"/>
                  </a:lnTo>
                  <a:lnTo>
                    <a:pt x="1997869" y="3913709"/>
                  </a:lnTo>
                  <a:lnTo>
                    <a:pt x="2014802" y="3916090"/>
                  </a:lnTo>
                  <a:lnTo>
                    <a:pt x="2031471" y="3918207"/>
                  </a:lnTo>
                  <a:lnTo>
                    <a:pt x="2048404" y="3919530"/>
                  </a:lnTo>
                  <a:lnTo>
                    <a:pt x="2056871" y="3920059"/>
                  </a:lnTo>
                  <a:lnTo>
                    <a:pt x="2065602" y="3920588"/>
                  </a:lnTo>
                  <a:lnTo>
                    <a:pt x="2074069" y="3920588"/>
                  </a:lnTo>
                  <a:lnTo>
                    <a:pt x="2082800" y="3920059"/>
                  </a:lnTo>
                  <a:lnTo>
                    <a:pt x="2091796" y="3919794"/>
                  </a:lnTo>
                  <a:lnTo>
                    <a:pt x="2100792" y="3919265"/>
                  </a:lnTo>
                  <a:lnTo>
                    <a:pt x="2109787" y="3918736"/>
                  </a:lnTo>
                  <a:lnTo>
                    <a:pt x="2118519" y="3917942"/>
                  </a:lnTo>
                  <a:lnTo>
                    <a:pt x="2127515" y="3916884"/>
                  </a:lnTo>
                  <a:lnTo>
                    <a:pt x="2136246" y="3915296"/>
                  </a:lnTo>
                  <a:lnTo>
                    <a:pt x="2145242" y="3913973"/>
                  </a:lnTo>
                  <a:lnTo>
                    <a:pt x="2153973" y="3912121"/>
                  </a:lnTo>
                  <a:lnTo>
                    <a:pt x="2162704" y="3910533"/>
                  </a:lnTo>
                  <a:lnTo>
                    <a:pt x="2171435" y="3908152"/>
                  </a:lnTo>
                  <a:lnTo>
                    <a:pt x="2179902" y="3906035"/>
                  </a:lnTo>
                  <a:lnTo>
                    <a:pt x="2188633" y="3903654"/>
                  </a:lnTo>
                  <a:lnTo>
                    <a:pt x="2196835" y="3901008"/>
                  </a:lnTo>
                  <a:lnTo>
                    <a:pt x="2205567" y="3898097"/>
                  </a:lnTo>
                  <a:lnTo>
                    <a:pt x="2213769" y="3895451"/>
                  </a:lnTo>
                  <a:lnTo>
                    <a:pt x="2221971" y="3892276"/>
                  </a:lnTo>
                  <a:lnTo>
                    <a:pt x="2229908" y="3888836"/>
                  </a:lnTo>
                  <a:lnTo>
                    <a:pt x="2238375" y="3885396"/>
                  </a:lnTo>
                  <a:lnTo>
                    <a:pt x="2246313" y="3881692"/>
                  </a:lnTo>
                  <a:lnTo>
                    <a:pt x="2254250" y="3877988"/>
                  </a:lnTo>
                  <a:lnTo>
                    <a:pt x="2261923" y="3874019"/>
                  </a:lnTo>
                  <a:lnTo>
                    <a:pt x="2269596" y="3870049"/>
                  </a:lnTo>
                  <a:lnTo>
                    <a:pt x="2277269" y="3865287"/>
                  </a:lnTo>
                  <a:lnTo>
                    <a:pt x="2285206" y="3861053"/>
                  </a:lnTo>
                  <a:lnTo>
                    <a:pt x="2292615" y="3856555"/>
                  </a:lnTo>
                  <a:lnTo>
                    <a:pt x="2299758" y="3851527"/>
                  </a:lnTo>
                  <a:lnTo>
                    <a:pt x="2307167" y="3846765"/>
                  </a:lnTo>
                  <a:lnTo>
                    <a:pt x="2314311" y="3841737"/>
                  </a:lnTo>
                  <a:lnTo>
                    <a:pt x="2321189" y="3836445"/>
                  </a:lnTo>
                  <a:lnTo>
                    <a:pt x="2328333" y="3831153"/>
                  </a:lnTo>
                  <a:lnTo>
                    <a:pt x="2334948" y="3825597"/>
                  </a:lnTo>
                  <a:lnTo>
                    <a:pt x="2341563" y="3820040"/>
                  </a:lnTo>
                  <a:lnTo>
                    <a:pt x="2348177" y="3814219"/>
                  </a:lnTo>
                  <a:lnTo>
                    <a:pt x="2354527" y="3808133"/>
                  </a:lnTo>
                  <a:lnTo>
                    <a:pt x="2361142" y="3802312"/>
                  </a:lnTo>
                  <a:lnTo>
                    <a:pt x="2366963" y="3795961"/>
                  </a:lnTo>
                  <a:lnTo>
                    <a:pt x="2373048" y="3789611"/>
                  </a:lnTo>
                  <a:lnTo>
                    <a:pt x="2379133" y="3782996"/>
                  </a:lnTo>
                  <a:lnTo>
                    <a:pt x="2384689" y="3776645"/>
                  </a:lnTo>
                  <a:lnTo>
                    <a:pt x="2390511" y="3770030"/>
                  </a:lnTo>
                  <a:lnTo>
                    <a:pt x="2395802" y="3763151"/>
                  </a:lnTo>
                  <a:lnTo>
                    <a:pt x="2401358" y="3756271"/>
                  </a:lnTo>
                  <a:lnTo>
                    <a:pt x="2406385" y="3749127"/>
                  </a:lnTo>
                  <a:lnTo>
                    <a:pt x="2411677" y="3741718"/>
                  </a:lnTo>
                  <a:lnTo>
                    <a:pt x="2416439" y="3734574"/>
                  </a:lnTo>
                  <a:lnTo>
                    <a:pt x="2420937" y="3727165"/>
                  </a:lnTo>
                  <a:lnTo>
                    <a:pt x="2425435" y="3719492"/>
                  </a:lnTo>
                  <a:lnTo>
                    <a:pt x="2430198" y="3712083"/>
                  </a:lnTo>
                  <a:lnTo>
                    <a:pt x="2434431" y="3704145"/>
                  </a:lnTo>
                  <a:lnTo>
                    <a:pt x="2438400" y="3696207"/>
                  </a:lnTo>
                  <a:lnTo>
                    <a:pt x="2442104" y="3688269"/>
                  </a:lnTo>
                  <a:lnTo>
                    <a:pt x="2445808" y="3680331"/>
                  </a:lnTo>
                  <a:lnTo>
                    <a:pt x="2449513" y="3672128"/>
                  </a:lnTo>
                  <a:lnTo>
                    <a:pt x="2452687" y="3663661"/>
                  </a:lnTo>
                  <a:lnTo>
                    <a:pt x="2456127" y="3655458"/>
                  </a:lnTo>
                  <a:lnTo>
                    <a:pt x="2459037" y="3646991"/>
                  </a:lnTo>
                  <a:lnTo>
                    <a:pt x="2461683" y="3638259"/>
                  </a:lnTo>
                  <a:lnTo>
                    <a:pt x="2464329" y="3629792"/>
                  </a:lnTo>
                  <a:lnTo>
                    <a:pt x="2466711" y="3621060"/>
                  </a:lnTo>
                  <a:lnTo>
                    <a:pt x="2468827" y="3612064"/>
                  </a:lnTo>
                  <a:lnTo>
                    <a:pt x="2470944" y="3603332"/>
                  </a:lnTo>
                  <a:lnTo>
                    <a:pt x="2472796" y="3594071"/>
                  </a:lnTo>
                  <a:lnTo>
                    <a:pt x="2474383" y="3585075"/>
                  </a:lnTo>
                  <a:lnTo>
                    <a:pt x="2475706" y="3575814"/>
                  </a:lnTo>
                  <a:lnTo>
                    <a:pt x="2476765" y="3567346"/>
                  </a:lnTo>
                  <a:lnTo>
                    <a:pt x="2477029" y="3558615"/>
                  </a:lnTo>
                  <a:lnTo>
                    <a:pt x="2477558" y="3549883"/>
                  </a:lnTo>
                  <a:lnTo>
                    <a:pt x="2477558" y="3541151"/>
                  </a:lnTo>
                  <a:lnTo>
                    <a:pt x="2477558" y="3532684"/>
                  </a:lnTo>
                  <a:lnTo>
                    <a:pt x="2477558" y="3524216"/>
                  </a:lnTo>
                  <a:lnTo>
                    <a:pt x="2477029" y="3515749"/>
                  </a:lnTo>
                  <a:lnTo>
                    <a:pt x="2476500" y="3507282"/>
                  </a:lnTo>
                  <a:lnTo>
                    <a:pt x="2475706" y="3498815"/>
                  </a:lnTo>
                  <a:lnTo>
                    <a:pt x="2474913" y="3490348"/>
                  </a:lnTo>
                  <a:lnTo>
                    <a:pt x="2473854" y="3482145"/>
                  </a:lnTo>
                  <a:lnTo>
                    <a:pt x="2472796" y="3473942"/>
                  </a:lnTo>
                  <a:lnTo>
                    <a:pt x="2471208" y="3465475"/>
                  </a:lnTo>
                  <a:lnTo>
                    <a:pt x="2469621" y="3457272"/>
                  </a:lnTo>
                  <a:lnTo>
                    <a:pt x="2467769" y="3449334"/>
                  </a:lnTo>
                  <a:lnTo>
                    <a:pt x="2465917" y="3441132"/>
                  </a:lnTo>
                  <a:lnTo>
                    <a:pt x="2463800" y="3432929"/>
                  </a:lnTo>
                  <a:lnTo>
                    <a:pt x="2461419" y="3424991"/>
                  </a:lnTo>
                  <a:lnTo>
                    <a:pt x="2459302" y="3417318"/>
                  </a:lnTo>
                  <a:lnTo>
                    <a:pt x="2456656" y="3409380"/>
                  </a:lnTo>
                  <a:lnTo>
                    <a:pt x="2453746" y="3401706"/>
                  </a:lnTo>
                  <a:lnTo>
                    <a:pt x="2450835" y="3394033"/>
                  </a:lnTo>
                  <a:lnTo>
                    <a:pt x="2447925" y="3386095"/>
                  </a:lnTo>
                  <a:lnTo>
                    <a:pt x="2444750" y="3378686"/>
                  </a:lnTo>
                  <a:lnTo>
                    <a:pt x="2441311" y="3371277"/>
                  </a:lnTo>
                  <a:lnTo>
                    <a:pt x="2437871" y="3363868"/>
                  </a:lnTo>
                  <a:lnTo>
                    <a:pt x="2434167" y="3356724"/>
                  </a:lnTo>
                  <a:lnTo>
                    <a:pt x="2430463" y="3349580"/>
                  </a:lnTo>
                  <a:lnTo>
                    <a:pt x="2426494" y="3342436"/>
                  </a:lnTo>
                  <a:lnTo>
                    <a:pt x="2422525" y="3335292"/>
                  </a:lnTo>
                  <a:lnTo>
                    <a:pt x="2418027" y="3328412"/>
                  </a:lnTo>
                  <a:lnTo>
                    <a:pt x="2413529" y="3322062"/>
                  </a:lnTo>
                  <a:lnTo>
                    <a:pt x="2409031" y="3315182"/>
                  </a:lnTo>
                  <a:lnTo>
                    <a:pt x="2404533" y="3308567"/>
                  </a:lnTo>
                  <a:lnTo>
                    <a:pt x="2399506" y="3302216"/>
                  </a:lnTo>
                  <a:lnTo>
                    <a:pt x="2394744" y="3295866"/>
                  </a:lnTo>
                  <a:lnTo>
                    <a:pt x="2389717" y="3289780"/>
                  </a:lnTo>
                  <a:lnTo>
                    <a:pt x="2384425" y="3283430"/>
                  </a:lnTo>
                  <a:lnTo>
                    <a:pt x="2379133" y="3277344"/>
                  </a:lnTo>
                  <a:lnTo>
                    <a:pt x="2373577" y="3271787"/>
                  </a:lnTo>
                  <a:lnTo>
                    <a:pt x="2367756" y="3265966"/>
                  </a:lnTo>
                  <a:lnTo>
                    <a:pt x="2362200" y="3260145"/>
                  </a:lnTo>
                  <a:lnTo>
                    <a:pt x="2356379" y="3254853"/>
                  </a:lnTo>
                  <a:lnTo>
                    <a:pt x="2350558" y="3249826"/>
                  </a:lnTo>
                  <a:lnTo>
                    <a:pt x="2344208" y="3244534"/>
                  </a:lnTo>
                  <a:lnTo>
                    <a:pt x="2337858" y="3239506"/>
                  </a:lnTo>
                  <a:lnTo>
                    <a:pt x="2331508" y="3234479"/>
                  </a:lnTo>
                  <a:lnTo>
                    <a:pt x="2325158" y="3229716"/>
                  </a:lnTo>
                  <a:lnTo>
                    <a:pt x="2318544" y="3225218"/>
                  </a:lnTo>
                  <a:lnTo>
                    <a:pt x="2311929" y="3220984"/>
                  </a:lnTo>
                  <a:lnTo>
                    <a:pt x="2305050" y="3216486"/>
                  </a:lnTo>
                  <a:lnTo>
                    <a:pt x="2298171" y="3212252"/>
                  </a:lnTo>
                  <a:lnTo>
                    <a:pt x="2291027" y="3208548"/>
                  </a:lnTo>
                  <a:lnTo>
                    <a:pt x="2283883" y="3204579"/>
                  </a:lnTo>
                  <a:lnTo>
                    <a:pt x="2276475" y="3201139"/>
                  </a:lnTo>
                  <a:lnTo>
                    <a:pt x="2269067" y="3197699"/>
                  </a:lnTo>
                  <a:lnTo>
                    <a:pt x="2261658" y="3194259"/>
                  </a:lnTo>
                  <a:lnTo>
                    <a:pt x="2254250" y="3191084"/>
                  </a:lnTo>
                  <a:lnTo>
                    <a:pt x="2246577" y="3188438"/>
                  </a:lnTo>
                  <a:lnTo>
                    <a:pt x="2238639" y="3185792"/>
                  </a:lnTo>
                  <a:lnTo>
                    <a:pt x="2230967" y="3183146"/>
                  </a:lnTo>
                  <a:lnTo>
                    <a:pt x="2222765" y="3180765"/>
                  </a:lnTo>
                  <a:lnTo>
                    <a:pt x="2214563" y="3178648"/>
                  </a:lnTo>
                  <a:lnTo>
                    <a:pt x="2206625" y="3176531"/>
                  </a:lnTo>
                  <a:lnTo>
                    <a:pt x="2196042" y="3174679"/>
                  </a:lnTo>
                  <a:lnTo>
                    <a:pt x="2185723" y="3172827"/>
                  </a:lnTo>
                  <a:lnTo>
                    <a:pt x="2175404" y="3171504"/>
                  </a:lnTo>
                  <a:lnTo>
                    <a:pt x="2165085" y="3170445"/>
                  </a:lnTo>
                  <a:lnTo>
                    <a:pt x="2154502" y="3169387"/>
                  </a:lnTo>
                  <a:lnTo>
                    <a:pt x="2144448" y="3169122"/>
                  </a:lnTo>
                  <a:lnTo>
                    <a:pt x="2134129" y="3168858"/>
                  </a:lnTo>
                  <a:lnTo>
                    <a:pt x="2123546" y="3169122"/>
                  </a:lnTo>
                  <a:lnTo>
                    <a:pt x="2113227" y="3169387"/>
                  </a:lnTo>
                  <a:lnTo>
                    <a:pt x="2102908" y="3170445"/>
                  </a:lnTo>
                  <a:lnTo>
                    <a:pt x="2092590" y="3171504"/>
                  </a:lnTo>
                  <a:lnTo>
                    <a:pt x="2082271" y="3172827"/>
                  </a:lnTo>
                  <a:lnTo>
                    <a:pt x="2072481" y="3174679"/>
                  </a:lnTo>
                  <a:lnTo>
                    <a:pt x="2062427" y="3176531"/>
                  </a:lnTo>
                  <a:lnTo>
                    <a:pt x="2052108" y="3178913"/>
                  </a:lnTo>
                  <a:lnTo>
                    <a:pt x="2042319" y="3181823"/>
                  </a:lnTo>
                  <a:lnTo>
                    <a:pt x="2032529" y="3184469"/>
                  </a:lnTo>
                  <a:lnTo>
                    <a:pt x="2022740" y="3187909"/>
                  </a:lnTo>
                  <a:lnTo>
                    <a:pt x="2012950" y="3191349"/>
                  </a:lnTo>
                  <a:lnTo>
                    <a:pt x="2003690" y="3195582"/>
                  </a:lnTo>
                  <a:lnTo>
                    <a:pt x="1994165" y="3199816"/>
                  </a:lnTo>
                  <a:lnTo>
                    <a:pt x="1984640" y="3204050"/>
                  </a:lnTo>
                  <a:lnTo>
                    <a:pt x="1975644" y="3208812"/>
                  </a:lnTo>
                  <a:lnTo>
                    <a:pt x="1966648" y="3214104"/>
                  </a:lnTo>
                  <a:lnTo>
                    <a:pt x="1957917" y="3219396"/>
                  </a:lnTo>
                  <a:lnTo>
                    <a:pt x="1949185" y="3225218"/>
                  </a:lnTo>
                  <a:lnTo>
                    <a:pt x="1940454" y="3231039"/>
                  </a:lnTo>
                  <a:lnTo>
                    <a:pt x="1932252" y="3237389"/>
                  </a:lnTo>
                  <a:lnTo>
                    <a:pt x="1924050" y="3244269"/>
                  </a:lnTo>
                  <a:lnTo>
                    <a:pt x="1915848" y="3251149"/>
                  </a:lnTo>
                  <a:lnTo>
                    <a:pt x="1908175" y="3258293"/>
                  </a:lnTo>
                  <a:lnTo>
                    <a:pt x="1900767" y="3265966"/>
                  </a:lnTo>
                  <a:lnTo>
                    <a:pt x="1895475" y="3272581"/>
                  </a:lnTo>
                  <a:lnTo>
                    <a:pt x="1889919" y="3279196"/>
                  </a:lnTo>
                  <a:lnTo>
                    <a:pt x="1884892" y="3286076"/>
                  </a:lnTo>
                  <a:lnTo>
                    <a:pt x="1880129" y="3292955"/>
                  </a:lnTo>
                  <a:lnTo>
                    <a:pt x="1875367" y="3299570"/>
                  </a:lnTo>
                  <a:lnTo>
                    <a:pt x="1871133" y="3306715"/>
                  </a:lnTo>
                  <a:lnTo>
                    <a:pt x="1866900" y="3313859"/>
                  </a:lnTo>
                  <a:lnTo>
                    <a:pt x="1862931" y="3321003"/>
                  </a:lnTo>
                  <a:lnTo>
                    <a:pt x="1858963" y="3328412"/>
                  </a:lnTo>
                  <a:lnTo>
                    <a:pt x="1855258" y="3335556"/>
                  </a:lnTo>
                  <a:lnTo>
                    <a:pt x="1851819" y="3342965"/>
                  </a:lnTo>
                  <a:lnTo>
                    <a:pt x="1848644" y="3350638"/>
                  </a:lnTo>
                  <a:lnTo>
                    <a:pt x="1845469" y="3358312"/>
                  </a:lnTo>
                  <a:lnTo>
                    <a:pt x="1842558" y="3365721"/>
                  </a:lnTo>
                  <a:lnTo>
                    <a:pt x="1839913" y="3373394"/>
                  </a:lnTo>
                  <a:lnTo>
                    <a:pt x="1837796" y="3381067"/>
                  </a:lnTo>
                  <a:lnTo>
                    <a:pt x="1835415" y="3388741"/>
                  </a:lnTo>
                  <a:lnTo>
                    <a:pt x="1833563" y="3396414"/>
                  </a:lnTo>
                  <a:lnTo>
                    <a:pt x="1831446" y="3404088"/>
                  </a:lnTo>
                  <a:lnTo>
                    <a:pt x="1830123" y="3412026"/>
                  </a:lnTo>
                  <a:lnTo>
                    <a:pt x="1828535" y="3419964"/>
                  </a:lnTo>
                  <a:lnTo>
                    <a:pt x="1827477" y="3427637"/>
                  </a:lnTo>
                  <a:lnTo>
                    <a:pt x="1826419" y="3435311"/>
                  </a:lnTo>
                  <a:lnTo>
                    <a:pt x="1825625" y="3443249"/>
                  </a:lnTo>
                  <a:lnTo>
                    <a:pt x="1824831" y="3450922"/>
                  </a:lnTo>
                  <a:lnTo>
                    <a:pt x="1824567" y="3458860"/>
                  </a:lnTo>
                  <a:lnTo>
                    <a:pt x="1824567" y="3466533"/>
                  </a:lnTo>
                  <a:lnTo>
                    <a:pt x="1824567" y="3474472"/>
                  </a:lnTo>
                  <a:lnTo>
                    <a:pt x="1824831" y="3482145"/>
                  </a:lnTo>
                  <a:lnTo>
                    <a:pt x="1825096" y="3489818"/>
                  </a:lnTo>
                  <a:lnTo>
                    <a:pt x="1825890" y="3497492"/>
                  </a:lnTo>
                  <a:lnTo>
                    <a:pt x="1826948" y="3505165"/>
                  </a:lnTo>
                  <a:lnTo>
                    <a:pt x="1828006" y="3512574"/>
                  </a:lnTo>
                  <a:lnTo>
                    <a:pt x="1829065" y="3520512"/>
                  </a:lnTo>
                  <a:lnTo>
                    <a:pt x="1830917" y="3527921"/>
                  </a:lnTo>
                  <a:lnTo>
                    <a:pt x="1832504" y="3535330"/>
                  </a:lnTo>
                  <a:lnTo>
                    <a:pt x="1834356" y="3542738"/>
                  </a:lnTo>
                  <a:lnTo>
                    <a:pt x="1836473" y="3550147"/>
                  </a:lnTo>
                  <a:lnTo>
                    <a:pt x="1838854" y="3557292"/>
                  </a:lnTo>
                  <a:lnTo>
                    <a:pt x="1841500" y="3564436"/>
                  </a:lnTo>
                  <a:lnTo>
                    <a:pt x="1844410" y="3571580"/>
                  </a:lnTo>
                  <a:lnTo>
                    <a:pt x="1847321" y="3578724"/>
                  </a:lnTo>
                  <a:lnTo>
                    <a:pt x="1850496" y="3585604"/>
                  </a:lnTo>
                  <a:lnTo>
                    <a:pt x="1853935" y="3592483"/>
                  </a:lnTo>
                  <a:lnTo>
                    <a:pt x="1857640" y="3599098"/>
                  </a:lnTo>
                  <a:lnTo>
                    <a:pt x="1861344" y="3605713"/>
                  </a:lnTo>
                  <a:lnTo>
                    <a:pt x="1865313" y="3612328"/>
                  </a:lnTo>
                  <a:lnTo>
                    <a:pt x="1869810" y="3618943"/>
                  </a:lnTo>
                  <a:lnTo>
                    <a:pt x="1874308" y="3625294"/>
                  </a:lnTo>
                  <a:lnTo>
                    <a:pt x="1879071" y="3631380"/>
                  </a:lnTo>
                  <a:lnTo>
                    <a:pt x="1884098" y="3637466"/>
                  </a:lnTo>
                  <a:lnTo>
                    <a:pt x="1889125" y="3643551"/>
                  </a:lnTo>
                  <a:lnTo>
                    <a:pt x="1894417" y="3649108"/>
                  </a:lnTo>
                  <a:lnTo>
                    <a:pt x="1900237" y="3654929"/>
                  </a:lnTo>
                  <a:lnTo>
                    <a:pt x="1906058" y="3660221"/>
                  </a:lnTo>
                  <a:lnTo>
                    <a:pt x="1911879" y="3665778"/>
                  </a:lnTo>
                  <a:lnTo>
                    <a:pt x="1918229" y="3671070"/>
                  </a:lnTo>
                  <a:lnTo>
                    <a:pt x="1924844" y="3676097"/>
                  </a:lnTo>
                  <a:lnTo>
                    <a:pt x="1931458" y="3680860"/>
                  </a:lnTo>
                  <a:lnTo>
                    <a:pt x="1938337" y="3685623"/>
                  </a:lnTo>
                  <a:lnTo>
                    <a:pt x="1945481" y="3690386"/>
                  </a:lnTo>
                  <a:lnTo>
                    <a:pt x="1952890" y="3694619"/>
                  </a:lnTo>
                  <a:lnTo>
                    <a:pt x="1960298" y="3698853"/>
                  </a:lnTo>
                  <a:lnTo>
                    <a:pt x="1968235" y="3702822"/>
                  </a:lnTo>
                  <a:lnTo>
                    <a:pt x="1975644" y="3706262"/>
                  </a:lnTo>
                  <a:lnTo>
                    <a:pt x="1983052" y="3709437"/>
                  </a:lnTo>
                  <a:lnTo>
                    <a:pt x="1990725" y="3712083"/>
                  </a:lnTo>
                  <a:lnTo>
                    <a:pt x="1998133" y="3714464"/>
                  </a:lnTo>
                  <a:lnTo>
                    <a:pt x="2006071" y="3716846"/>
                  </a:lnTo>
                  <a:lnTo>
                    <a:pt x="2013744" y="3718963"/>
                  </a:lnTo>
                  <a:lnTo>
                    <a:pt x="2021946" y="3720550"/>
                  </a:lnTo>
                  <a:lnTo>
                    <a:pt x="2029619" y="3722138"/>
                  </a:lnTo>
                  <a:lnTo>
                    <a:pt x="2037556" y="3723196"/>
                  </a:lnTo>
                  <a:lnTo>
                    <a:pt x="2045494" y="3724255"/>
                  </a:lnTo>
                  <a:lnTo>
                    <a:pt x="2053431" y="3724784"/>
                  </a:lnTo>
                  <a:lnTo>
                    <a:pt x="2061898" y="3725048"/>
                  </a:lnTo>
                  <a:lnTo>
                    <a:pt x="2069835" y="3725048"/>
                  </a:lnTo>
                  <a:lnTo>
                    <a:pt x="2077773" y="3725048"/>
                  </a:lnTo>
                  <a:lnTo>
                    <a:pt x="2085710" y="3724519"/>
                  </a:lnTo>
                  <a:lnTo>
                    <a:pt x="2093913" y="3723725"/>
                  </a:lnTo>
                  <a:lnTo>
                    <a:pt x="2101850" y="3722932"/>
                  </a:lnTo>
                  <a:lnTo>
                    <a:pt x="2109787" y="3721344"/>
                  </a:lnTo>
                  <a:lnTo>
                    <a:pt x="2117725" y="3720021"/>
                  </a:lnTo>
                  <a:lnTo>
                    <a:pt x="2125663" y="3717904"/>
                  </a:lnTo>
                  <a:lnTo>
                    <a:pt x="2133600" y="3715787"/>
                  </a:lnTo>
                  <a:lnTo>
                    <a:pt x="2141273" y="3713406"/>
                  </a:lnTo>
                  <a:lnTo>
                    <a:pt x="2148946" y="3710495"/>
                  </a:lnTo>
                  <a:lnTo>
                    <a:pt x="2156619" y="3707320"/>
                  </a:lnTo>
                  <a:lnTo>
                    <a:pt x="2164027" y="3704409"/>
                  </a:lnTo>
                  <a:lnTo>
                    <a:pt x="2171435" y="3700705"/>
                  </a:lnTo>
                  <a:lnTo>
                    <a:pt x="2178844" y="3696471"/>
                  </a:lnTo>
                  <a:lnTo>
                    <a:pt x="2186252" y="3692238"/>
                  </a:lnTo>
                  <a:lnTo>
                    <a:pt x="2193131" y="3687740"/>
                  </a:lnTo>
                  <a:lnTo>
                    <a:pt x="2200275" y="3682977"/>
                  </a:lnTo>
                  <a:lnTo>
                    <a:pt x="2207154" y="3677685"/>
                  </a:lnTo>
                  <a:lnTo>
                    <a:pt x="2213769" y="3672393"/>
                  </a:lnTo>
                  <a:lnTo>
                    <a:pt x="2219325" y="3666836"/>
                  </a:lnTo>
                  <a:lnTo>
                    <a:pt x="2224617" y="3661280"/>
                  </a:lnTo>
                  <a:lnTo>
                    <a:pt x="2229379" y="3655194"/>
                  </a:lnTo>
                  <a:lnTo>
                    <a:pt x="2234406" y="3649108"/>
                  </a:lnTo>
                  <a:lnTo>
                    <a:pt x="2238639" y="3643022"/>
                  </a:lnTo>
                  <a:lnTo>
                    <a:pt x="2242873" y="3636672"/>
                  </a:lnTo>
                  <a:lnTo>
                    <a:pt x="2246577" y="3630057"/>
                  </a:lnTo>
                  <a:lnTo>
                    <a:pt x="2250281" y="3623442"/>
                  </a:lnTo>
                  <a:lnTo>
                    <a:pt x="2253456" y="3616827"/>
                  </a:lnTo>
                  <a:lnTo>
                    <a:pt x="2256631" y="3610476"/>
                  </a:lnTo>
                  <a:lnTo>
                    <a:pt x="2259277" y="3603597"/>
                  </a:lnTo>
                  <a:lnTo>
                    <a:pt x="2261658" y="3596452"/>
                  </a:lnTo>
                  <a:lnTo>
                    <a:pt x="2264039" y="3589573"/>
                  </a:lnTo>
                  <a:lnTo>
                    <a:pt x="2265892" y="3582429"/>
                  </a:lnTo>
                  <a:lnTo>
                    <a:pt x="2267479" y="3575284"/>
                  </a:lnTo>
                  <a:lnTo>
                    <a:pt x="2268802" y="3568140"/>
                  </a:lnTo>
                  <a:lnTo>
                    <a:pt x="2269861" y="3560996"/>
                  </a:lnTo>
                  <a:lnTo>
                    <a:pt x="2270654" y="3553852"/>
                  </a:lnTo>
                  <a:lnTo>
                    <a:pt x="2271183" y="3546443"/>
                  </a:lnTo>
                  <a:lnTo>
                    <a:pt x="2271448" y="3539299"/>
                  </a:lnTo>
                  <a:lnTo>
                    <a:pt x="2271183" y="3531890"/>
                  </a:lnTo>
                  <a:lnTo>
                    <a:pt x="2270919" y="3524746"/>
                  </a:lnTo>
                  <a:lnTo>
                    <a:pt x="2269861" y="3517337"/>
                  </a:lnTo>
                  <a:lnTo>
                    <a:pt x="2269067" y="3510193"/>
                  </a:lnTo>
                  <a:lnTo>
                    <a:pt x="2267744" y="3503048"/>
                  </a:lnTo>
                  <a:lnTo>
                    <a:pt x="2266156" y="3495904"/>
                  </a:lnTo>
                  <a:lnTo>
                    <a:pt x="2264304" y="3488495"/>
                  </a:lnTo>
                  <a:lnTo>
                    <a:pt x="2261923" y="3481616"/>
                  </a:lnTo>
                  <a:lnTo>
                    <a:pt x="2259806" y="3474472"/>
                  </a:lnTo>
                  <a:lnTo>
                    <a:pt x="2256896" y="3467327"/>
                  </a:lnTo>
                  <a:lnTo>
                    <a:pt x="2253721" y="3460448"/>
                  </a:lnTo>
                  <a:lnTo>
                    <a:pt x="2250281" y="3453568"/>
                  </a:lnTo>
                  <a:lnTo>
                    <a:pt x="2251604" y="3460448"/>
                  </a:lnTo>
                  <a:lnTo>
                    <a:pt x="2252927" y="3467592"/>
                  </a:lnTo>
                  <a:lnTo>
                    <a:pt x="2253985" y="3474207"/>
                  </a:lnTo>
                  <a:lnTo>
                    <a:pt x="2254779" y="3481087"/>
                  </a:lnTo>
                  <a:lnTo>
                    <a:pt x="2255573" y="3487966"/>
                  </a:lnTo>
                  <a:lnTo>
                    <a:pt x="2256102" y="3494317"/>
                  </a:lnTo>
                  <a:lnTo>
                    <a:pt x="2256367" y="3500932"/>
                  </a:lnTo>
                  <a:lnTo>
                    <a:pt x="2256367" y="3507547"/>
                  </a:lnTo>
                  <a:lnTo>
                    <a:pt x="2256367" y="3514162"/>
                  </a:lnTo>
                  <a:lnTo>
                    <a:pt x="2256102" y="3520512"/>
                  </a:lnTo>
                  <a:lnTo>
                    <a:pt x="2255308" y="3526862"/>
                  </a:lnTo>
                  <a:lnTo>
                    <a:pt x="2254515" y="3533213"/>
                  </a:lnTo>
                  <a:lnTo>
                    <a:pt x="2253456" y="3539299"/>
                  </a:lnTo>
                  <a:lnTo>
                    <a:pt x="2252133" y="3545649"/>
                  </a:lnTo>
                  <a:lnTo>
                    <a:pt x="2250811" y="3551470"/>
                  </a:lnTo>
                  <a:lnTo>
                    <a:pt x="2249223" y="3557556"/>
                  </a:lnTo>
                  <a:lnTo>
                    <a:pt x="2247106" y="3563642"/>
                  </a:lnTo>
                  <a:lnTo>
                    <a:pt x="2245254" y="3569463"/>
                  </a:lnTo>
                  <a:lnTo>
                    <a:pt x="2242608" y="3575284"/>
                  </a:lnTo>
                  <a:lnTo>
                    <a:pt x="2239963" y="3580841"/>
                  </a:lnTo>
                  <a:lnTo>
                    <a:pt x="2237052" y="3586398"/>
                  </a:lnTo>
                  <a:lnTo>
                    <a:pt x="2234406" y="3592219"/>
                  </a:lnTo>
                  <a:lnTo>
                    <a:pt x="2230967" y="3597511"/>
                  </a:lnTo>
                  <a:lnTo>
                    <a:pt x="2227263" y="3602538"/>
                  </a:lnTo>
                  <a:lnTo>
                    <a:pt x="2223558" y="3608095"/>
                  </a:lnTo>
                  <a:lnTo>
                    <a:pt x="2219325" y="3613122"/>
                  </a:lnTo>
                  <a:lnTo>
                    <a:pt x="2215092" y="3618150"/>
                  </a:lnTo>
                  <a:lnTo>
                    <a:pt x="2210594" y="3623177"/>
                  </a:lnTo>
                  <a:lnTo>
                    <a:pt x="2205831" y="3627940"/>
                  </a:lnTo>
                  <a:lnTo>
                    <a:pt x="2200539" y="3632703"/>
                  </a:lnTo>
                  <a:lnTo>
                    <a:pt x="2195513" y="3637466"/>
                  </a:lnTo>
                  <a:lnTo>
                    <a:pt x="2189692" y="3641964"/>
                  </a:lnTo>
                  <a:lnTo>
                    <a:pt x="2184665" y="3645404"/>
                  </a:lnTo>
                  <a:lnTo>
                    <a:pt x="2179108" y="3648579"/>
                  </a:lnTo>
                  <a:lnTo>
                    <a:pt x="2173817" y="3651489"/>
                  </a:lnTo>
                  <a:lnTo>
                    <a:pt x="2168261" y="3654400"/>
                  </a:lnTo>
                  <a:lnTo>
                    <a:pt x="2162969" y="3656781"/>
                  </a:lnTo>
                  <a:lnTo>
                    <a:pt x="2157413" y="3659427"/>
                  </a:lnTo>
                  <a:lnTo>
                    <a:pt x="2151856" y="3661809"/>
                  </a:lnTo>
                  <a:lnTo>
                    <a:pt x="2146300" y="3663661"/>
                  </a:lnTo>
                  <a:lnTo>
                    <a:pt x="2135187" y="3667365"/>
                  </a:lnTo>
                  <a:lnTo>
                    <a:pt x="2123811" y="3670541"/>
                  </a:lnTo>
                  <a:lnTo>
                    <a:pt x="2112698" y="3672922"/>
                  </a:lnTo>
                  <a:lnTo>
                    <a:pt x="2101321" y="3674510"/>
                  </a:lnTo>
                  <a:lnTo>
                    <a:pt x="2090208" y="3675568"/>
                  </a:lnTo>
                  <a:lnTo>
                    <a:pt x="2079096" y="3676097"/>
                  </a:lnTo>
                  <a:lnTo>
                    <a:pt x="2067719" y="3675833"/>
                  </a:lnTo>
                  <a:lnTo>
                    <a:pt x="2056606" y="3674774"/>
                  </a:lnTo>
                  <a:lnTo>
                    <a:pt x="2045494" y="3673451"/>
                  </a:lnTo>
                  <a:lnTo>
                    <a:pt x="2034646" y="3671599"/>
                  </a:lnTo>
                  <a:lnTo>
                    <a:pt x="2024063" y="3668688"/>
                  </a:lnTo>
                  <a:lnTo>
                    <a:pt x="2013479" y="3665513"/>
                  </a:lnTo>
                  <a:lnTo>
                    <a:pt x="2003425" y="3661809"/>
                  </a:lnTo>
                  <a:lnTo>
                    <a:pt x="1993371" y="3657575"/>
                  </a:lnTo>
                  <a:lnTo>
                    <a:pt x="1983581" y="3652548"/>
                  </a:lnTo>
                  <a:lnTo>
                    <a:pt x="1973792" y="3647520"/>
                  </a:lnTo>
                  <a:lnTo>
                    <a:pt x="1964796" y="3641435"/>
                  </a:lnTo>
                  <a:lnTo>
                    <a:pt x="1955800" y="3635084"/>
                  </a:lnTo>
                  <a:lnTo>
                    <a:pt x="1947333" y="3628469"/>
                  </a:lnTo>
                  <a:lnTo>
                    <a:pt x="1939396" y="3621325"/>
                  </a:lnTo>
                  <a:lnTo>
                    <a:pt x="1931723" y="3613122"/>
                  </a:lnTo>
                  <a:lnTo>
                    <a:pt x="1924315" y="3605184"/>
                  </a:lnTo>
                  <a:lnTo>
                    <a:pt x="1917435" y="3596452"/>
                  </a:lnTo>
                  <a:lnTo>
                    <a:pt x="1911085" y="3587456"/>
                  </a:lnTo>
                  <a:lnTo>
                    <a:pt x="1905000" y="3578195"/>
                  </a:lnTo>
                  <a:lnTo>
                    <a:pt x="1899973" y="3568140"/>
                  </a:lnTo>
                  <a:lnTo>
                    <a:pt x="1895210" y="3557821"/>
                  </a:lnTo>
                  <a:lnTo>
                    <a:pt x="1892829" y="3552793"/>
                  </a:lnTo>
                  <a:lnTo>
                    <a:pt x="1890713" y="3547237"/>
                  </a:lnTo>
                  <a:lnTo>
                    <a:pt x="1888331" y="3537182"/>
                  </a:lnTo>
                  <a:lnTo>
                    <a:pt x="1885685" y="3526862"/>
                  </a:lnTo>
                  <a:lnTo>
                    <a:pt x="1883569" y="3516543"/>
                  </a:lnTo>
                  <a:lnTo>
                    <a:pt x="1881981" y="3505959"/>
                  </a:lnTo>
                  <a:lnTo>
                    <a:pt x="1880658" y="3495110"/>
                  </a:lnTo>
                  <a:lnTo>
                    <a:pt x="1879335" y="3484262"/>
                  </a:lnTo>
                  <a:lnTo>
                    <a:pt x="1878806" y="3472884"/>
                  </a:lnTo>
                  <a:lnTo>
                    <a:pt x="1878542" y="3461771"/>
                  </a:lnTo>
                  <a:lnTo>
                    <a:pt x="1879071" y="3450657"/>
                  </a:lnTo>
                  <a:lnTo>
                    <a:pt x="1879865" y="3439544"/>
                  </a:lnTo>
                  <a:lnTo>
                    <a:pt x="1881452" y="3428431"/>
                  </a:lnTo>
                  <a:lnTo>
                    <a:pt x="1883304" y="3417318"/>
                  </a:lnTo>
                  <a:lnTo>
                    <a:pt x="1886215" y="3406205"/>
                  </a:lnTo>
                  <a:lnTo>
                    <a:pt x="1888067" y="3400648"/>
                  </a:lnTo>
                  <a:lnTo>
                    <a:pt x="1889654" y="3395356"/>
                  </a:lnTo>
                  <a:lnTo>
                    <a:pt x="1891771" y="3389799"/>
                  </a:lnTo>
                  <a:lnTo>
                    <a:pt x="1893623" y="3384507"/>
                  </a:lnTo>
                  <a:lnTo>
                    <a:pt x="1896004" y="3379480"/>
                  </a:lnTo>
                  <a:lnTo>
                    <a:pt x="1898650" y="3373923"/>
                  </a:lnTo>
                  <a:lnTo>
                    <a:pt x="1903942" y="3364398"/>
                  </a:lnTo>
                  <a:lnTo>
                    <a:pt x="1909763" y="3355401"/>
                  </a:lnTo>
                  <a:lnTo>
                    <a:pt x="1915319" y="3346669"/>
                  </a:lnTo>
                  <a:lnTo>
                    <a:pt x="1921404" y="3338202"/>
                  </a:lnTo>
                  <a:lnTo>
                    <a:pt x="1927754" y="3330000"/>
                  </a:lnTo>
                  <a:lnTo>
                    <a:pt x="1934104" y="3322326"/>
                  </a:lnTo>
                  <a:lnTo>
                    <a:pt x="1940719" y="3314917"/>
                  </a:lnTo>
                  <a:lnTo>
                    <a:pt x="1947598" y="3307508"/>
                  </a:lnTo>
                  <a:lnTo>
                    <a:pt x="1954742" y="3300629"/>
                  </a:lnTo>
                  <a:lnTo>
                    <a:pt x="1961885" y="3294014"/>
                  </a:lnTo>
                  <a:lnTo>
                    <a:pt x="1969294" y="3287663"/>
                  </a:lnTo>
                  <a:lnTo>
                    <a:pt x="1976967" y="3281578"/>
                  </a:lnTo>
                  <a:lnTo>
                    <a:pt x="1985169" y="3276021"/>
                  </a:lnTo>
                  <a:lnTo>
                    <a:pt x="1993106" y="3270729"/>
                  </a:lnTo>
                  <a:lnTo>
                    <a:pt x="2001044" y="3265702"/>
                  </a:lnTo>
                  <a:lnTo>
                    <a:pt x="2009510" y="3261203"/>
                  </a:lnTo>
                  <a:lnTo>
                    <a:pt x="2018242" y="3256970"/>
                  </a:lnTo>
                  <a:lnTo>
                    <a:pt x="2026973" y="3252736"/>
                  </a:lnTo>
                  <a:lnTo>
                    <a:pt x="2035969" y="3249032"/>
                  </a:lnTo>
                  <a:lnTo>
                    <a:pt x="2044965" y="3246121"/>
                  </a:lnTo>
                  <a:lnTo>
                    <a:pt x="2054490" y="3243211"/>
                  </a:lnTo>
                  <a:lnTo>
                    <a:pt x="2063750" y="3240300"/>
                  </a:lnTo>
                  <a:lnTo>
                    <a:pt x="2073540" y="3238183"/>
                  </a:lnTo>
                  <a:lnTo>
                    <a:pt x="2083329" y="3236331"/>
                  </a:lnTo>
                  <a:lnTo>
                    <a:pt x="2093119" y="3234479"/>
                  </a:lnTo>
                  <a:lnTo>
                    <a:pt x="2103437" y="3233420"/>
                  </a:lnTo>
                  <a:lnTo>
                    <a:pt x="2113756" y="3232626"/>
                  </a:lnTo>
                  <a:lnTo>
                    <a:pt x="2124339" y="3232097"/>
                  </a:lnTo>
                  <a:lnTo>
                    <a:pt x="2134923" y="3232097"/>
                  </a:lnTo>
                  <a:lnTo>
                    <a:pt x="2145771" y="3232097"/>
                  </a:lnTo>
                  <a:lnTo>
                    <a:pt x="2156619" y="3232891"/>
                  </a:lnTo>
                  <a:lnTo>
                    <a:pt x="2167731" y="3233685"/>
                  </a:lnTo>
                  <a:lnTo>
                    <a:pt x="2177256" y="3236066"/>
                  </a:lnTo>
                  <a:lnTo>
                    <a:pt x="2185987" y="3238448"/>
                  </a:lnTo>
                  <a:lnTo>
                    <a:pt x="2195248" y="3241358"/>
                  </a:lnTo>
                  <a:lnTo>
                    <a:pt x="2203979" y="3244269"/>
                  </a:lnTo>
                  <a:lnTo>
                    <a:pt x="2212975" y="3247709"/>
                  </a:lnTo>
                  <a:lnTo>
                    <a:pt x="2221442" y="3250884"/>
                  </a:lnTo>
                  <a:lnTo>
                    <a:pt x="2229908" y="3254588"/>
                  </a:lnTo>
                  <a:lnTo>
                    <a:pt x="2238375" y="3258293"/>
                  </a:lnTo>
                  <a:lnTo>
                    <a:pt x="2246577" y="3262262"/>
                  </a:lnTo>
                  <a:lnTo>
                    <a:pt x="2254515" y="3266495"/>
                  </a:lnTo>
                  <a:lnTo>
                    <a:pt x="2262452" y="3270729"/>
                  </a:lnTo>
                  <a:lnTo>
                    <a:pt x="2270125" y="3275492"/>
                  </a:lnTo>
                  <a:lnTo>
                    <a:pt x="2277798" y="3280255"/>
                  </a:lnTo>
                  <a:lnTo>
                    <a:pt x="2285206" y="3285282"/>
                  </a:lnTo>
                  <a:lnTo>
                    <a:pt x="2292615" y="3290574"/>
                  </a:lnTo>
                  <a:lnTo>
                    <a:pt x="2299758" y="3295866"/>
                  </a:lnTo>
                  <a:lnTo>
                    <a:pt x="2306637" y="3301687"/>
                  </a:lnTo>
                  <a:lnTo>
                    <a:pt x="2313252" y="3307508"/>
                  </a:lnTo>
                  <a:lnTo>
                    <a:pt x="2319867" y="3313330"/>
                  </a:lnTo>
                  <a:lnTo>
                    <a:pt x="2326217" y="3319680"/>
                  </a:lnTo>
                  <a:lnTo>
                    <a:pt x="2332567" y="3326031"/>
                  </a:lnTo>
                  <a:lnTo>
                    <a:pt x="2338387" y="3332646"/>
                  </a:lnTo>
                  <a:lnTo>
                    <a:pt x="2344208" y="3339261"/>
                  </a:lnTo>
                  <a:lnTo>
                    <a:pt x="2350029" y="3346405"/>
                  </a:lnTo>
                  <a:lnTo>
                    <a:pt x="2355321" y="3353549"/>
                  </a:lnTo>
                  <a:lnTo>
                    <a:pt x="2360348" y="3361487"/>
                  </a:lnTo>
                  <a:lnTo>
                    <a:pt x="2365375" y="3368896"/>
                  </a:lnTo>
                  <a:lnTo>
                    <a:pt x="2370137" y="3376834"/>
                  </a:lnTo>
                  <a:lnTo>
                    <a:pt x="2374635" y="3384772"/>
                  </a:lnTo>
                  <a:lnTo>
                    <a:pt x="2379133" y="3392974"/>
                  </a:lnTo>
                  <a:lnTo>
                    <a:pt x="2383102" y="3401706"/>
                  </a:lnTo>
                  <a:lnTo>
                    <a:pt x="2387071" y="3410174"/>
                  </a:lnTo>
                  <a:lnTo>
                    <a:pt x="2390511" y="3418641"/>
                  </a:lnTo>
                  <a:lnTo>
                    <a:pt x="2393950" y="3427108"/>
                  </a:lnTo>
                  <a:lnTo>
                    <a:pt x="2396596" y="3435311"/>
                  </a:lnTo>
                  <a:lnTo>
                    <a:pt x="2399506" y="3443778"/>
                  </a:lnTo>
                  <a:lnTo>
                    <a:pt x="2401887" y="3452245"/>
                  </a:lnTo>
                  <a:lnTo>
                    <a:pt x="2403739" y="3460712"/>
                  </a:lnTo>
                  <a:lnTo>
                    <a:pt x="2405856" y="3469179"/>
                  </a:lnTo>
                  <a:lnTo>
                    <a:pt x="2407179" y="3477647"/>
                  </a:lnTo>
                  <a:lnTo>
                    <a:pt x="2408767" y="3486114"/>
                  </a:lnTo>
                  <a:lnTo>
                    <a:pt x="2409561" y="3494581"/>
                  </a:lnTo>
                  <a:lnTo>
                    <a:pt x="2410354" y="3503048"/>
                  </a:lnTo>
                  <a:lnTo>
                    <a:pt x="2410883" y="3511516"/>
                  </a:lnTo>
                  <a:lnTo>
                    <a:pt x="2411413" y="3520247"/>
                  </a:lnTo>
                  <a:lnTo>
                    <a:pt x="2411413" y="3528450"/>
                  </a:lnTo>
                  <a:lnTo>
                    <a:pt x="2410883" y="3536917"/>
                  </a:lnTo>
                  <a:lnTo>
                    <a:pt x="2410354" y="3545384"/>
                  </a:lnTo>
                  <a:lnTo>
                    <a:pt x="2409825" y="3553852"/>
                  </a:lnTo>
                  <a:lnTo>
                    <a:pt x="2408767" y="3562054"/>
                  </a:lnTo>
                  <a:lnTo>
                    <a:pt x="2407444" y="3570257"/>
                  </a:lnTo>
                  <a:lnTo>
                    <a:pt x="2406121" y="3578724"/>
                  </a:lnTo>
                  <a:lnTo>
                    <a:pt x="2404533" y="3586927"/>
                  </a:lnTo>
                  <a:lnTo>
                    <a:pt x="2402417" y="3594865"/>
                  </a:lnTo>
                  <a:lnTo>
                    <a:pt x="2400565" y="3603332"/>
                  </a:lnTo>
                  <a:lnTo>
                    <a:pt x="2397919" y="3611270"/>
                  </a:lnTo>
                  <a:lnTo>
                    <a:pt x="2395273" y="3619208"/>
                  </a:lnTo>
                  <a:lnTo>
                    <a:pt x="2392627" y="3627146"/>
                  </a:lnTo>
                  <a:lnTo>
                    <a:pt x="2389717" y="3635084"/>
                  </a:lnTo>
                  <a:lnTo>
                    <a:pt x="2386542" y="3643022"/>
                  </a:lnTo>
                  <a:lnTo>
                    <a:pt x="2383102" y="3650696"/>
                  </a:lnTo>
                  <a:lnTo>
                    <a:pt x="2379398" y="3658369"/>
                  </a:lnTo>
                  <a:lnTo>
                    <a:pt x="2375694" y="3665778"/>
                  </a:lnTo>
                  <a:lnTo>
                    <a:pt x="2371725" y="3673187"/>
                  </a:lnTo>
                  <a:lnTo>
                    <a:pt x="2367492" y="3680595"/>
                  </a:lnTo>
                  <a:lnTo>
                    <a:pt x="2362994" y="3687740"/>
                  </a:lnTo>
                  <a:lnTo>
                    <a:pt x="2358496" y="3694884"/>
                  </a:lnTo>
                  <a:lnTo>
                    <a:pt x="2353998" y="3702028"/>
                  </a:lnTo>
                  <a:lnTo>
                    <a:pt x="2348971" y="3708908"/>
                  </a:lnTo>
                  <a:lnTo>
                    <a:pt x="2343944" y="3715787"/>
                  </a:lnTo>
                  <a:lnTo>
                    <a:pt x="2338652" y="3722667"/>
                  </a:lnTo>
                  <a:lnTo>
                    <a:pt x="2333361" y="3729282"/>
                  </a:lnTo>
                  <a:lnTo>
                    <a:pt x="2327539" y="3735368"/>
                  </a:lnTo>
                  <a:lnTo>
                    <a:pt x="2321983" y="3741983"/>
                  </a:lnTo>
                  <a:lnTo>
                    <a:pt x="2315898" y="3748069"/>
                  </a:lnTo>
                  <a:lnTo>
                    <a:pt x="2309813" y="3753890"/>
                  </a:lnTo>
                  <a:lnTo>
                    <a:pt x="2303992" y="3759976"/>
                  </a:lnTo>
                  <a:lnTo>
                    <a:pt x="2297377" y="3765797"/>
                  </a:lnTo>
                  <a:lnTo>
                    <a:pt x="2291027" y="3771089"/>
                  </a:lnTo>
                  <a:lnTo>
                    <a:pt x="2284413" y="3776645"/>
                  </a:lnTo>
                  <a:lnTo>
                    <a:pt x="2277798" y="3781937"/>
                  </a:lnTo>
                  <a:lnTo>
                    <a:pt x="2270919" y="3787229"/>
                  </a:lnTo>
                  <a:lnTo>
                    <a:pt x="2263775" y="3791992"/>
                  </a:lnTo>
                  <a:lnTo>
                    <a:pt x="2256631" y="3796755"/>
                  </a:lnTo>
                  <a:lnTo>
                    <a:pt x="2249487" y="3801518"/>
                  </a:lnTo>
                  <a:lnTo>
                    <a:pt x="2242079" y="3805752"/>
                  </a:lnTo>
                  <a:lnTo>
                    <a:pt x="2234671" y="3809985"/>
                  </a:lnTo>
                  <a:lnTo>
                    <a:pt x="2226733" y="3813954"/>
                  </a:lnTo>
                  <a:lnTo>
                    <a:pt x="2219061" y="3817659"/>
                  </a:lnTo>
                  <a:lnTo>
                    <a:pt x="2211387" y="3821363"/>
                  </a:lnTo>
                  <a:lnTo>
                    <a:pt x="2203450" y="3824538"/>
                  </a:lnTo>
                  <a:lnTo>
                    <a:pt x="2195513" y="3827978"/>
                  </a:lnTo>
                  <a:lnTo>
                    <a:pt x="2187046" y="3830889"/>
                  </a:lnTo>
                  <a:lnTo>
                    <a:pt x="2179108" y="3833535"/>
                  </a:lnTo>
                  <a:lnTo>
                    <a:pt x="2170906" y="3836181"/>
                  </a:lnTo>
                  <a:lnTo>
                    <a:pt x="2162439" y="3838562"/>
                  </a:lnTo>
                  <a:lnTo>
                    <a:pt x="2153444" y="3840414"/>
                  </a:lnTo>
                  <a:lnTo>
                    <a:pt x="2144713" y="3842266"/>
                  </a:lnTo>
                  <a:lnTo>
                    <a:pt x="2135452" y="3843854"/>
                  </a:lnTo>
                  <a:lnTo>
                    <a:pt x="2126721" y="3845442"/>
                  </a:lnTo>
                  <a:lnTo>
                    <a:pt x="2117461" y="3846500"/>
                  </a:lnTo>
                  <a:lnTo>
                    <a:pt x="2108729" y="3847294"/>
                  </a:lnTo>
                  <a:lnTo>
                    <a:pt x="2099469" y="3847823"/>
                  </a:lnTo>
                  <a:lnTo>
                    <a:pt x="2090737" y="3848617"/>
                  </a:lnTo>
                  <a:lnTo>
                    <a:pt x="2081742" y="3848617"/>
                  </a:lnTo>
                  <a:lnTo>
                    <a:pt x="2072746" y="3848617"/>
                  </a:lnTo>
                  <a:lnTo>
                    <a:pt x="2063750" y="3848352"/>
                  </a:lnTo>
                  <a:lnTo>
                    <a:pt x="2055019" y="3847823"/>
                  </a:lnTo>
                  <a:lnTo>
                    <a:pt x="2046023" y="3847029"/>
                  </a:lnTo>
                  <a:lnTo>
                    <a:pt x="2037292" y="3846235"/>
                  </a:lnTo>
                  <a:lnTo>
                    <a:pt x="2028560" y="3845177"/>
                  </a:lnTo>
                  <a:lnTo>
                    <a:pt x="2019565" y="3843589"/>
                  </a:lnTo>
                  <a:lnTo>
                    <a:pt x="2011098" y="3842002"/>
                  </a:lnTo>
                  <a:lnTo>
                    <a:pt x="2002102" y="3840150"/>
                  </a:lnTo>
                  <a:lnTo>
                    <a:pt x="1993635" y="3838297"/>
                  </a:lnTo>
                  <a:lnTo>
                    <a:pt x="1985169" y="3835916"/>
                  </a:lnTo>
                  <a:lnTo>
                    <a:pt x="1976437" y="3833535"/>
                  </a:lnTo>
                  <a:lnTo>
                    <a:pt x="1968235" y="3831153"/>
                  </a:lnTo>
                  <a:lnTo>
                    <a:pt x="1959504" y="3828243"/>
                  </a:lnTo>
                  <a:lnTo>
                    <a:pt x="1951302" y="3825067"/>
                  </a:lnTo>
                  <a:lnTo>
                    <a:pt x="1943100" y="3821892"/>
                  </a:lnTo>
                  <a:lnTo>
                    <a:pt x="1935163" y="3818452"/>
                  </a:lnTo>
                  <a:lnTo>
                    <a:pt x="1926696" y="3815013"/>
                  </a:lnTo>
                  <a:lnTo>
                    <a:pt x="1918758" y="3811044"/>
                  </a:lnTo>
                  <a:lnTo>
                    <a:pt x="1910821" y="3807339"/>
                  </a:lnTo>
                  <a:lnTo>
                    <a:pt x="1903148" y="3803106"/>
                  </a:lnTo>
                  <a:lnTo>
                    <a:pt x="1895475" y="3798872"/>
                  </a:lnTo>
                  <a:lnTo>
                    <a:pt x="1887802" y="3794374"/>
                  </a:lnTo>
                  <a:lnTo>
                    <a:pt x="1880129" y="3789611"/>
                  </a:lnTo>
                  <a:lnTo>
                    <a:pt x="1872721" y="3784848"/>
                  </a:lnTo>
                  <a:lnTo>
                    <a:pt x="1865313" y="3779821"/>
                  </a:lnTo>
                  <a:lnTo>
                    <a:pt x="1858169" y="3774529"/>
                  </a:lnTo>
                  <a:lnTo>
                    <a:pt x="1851025" y="3769501"/>
                  </a:lnTo>
                  <a:lnTo>
                    <a:pt x="1844410" y="3763680"/>
                  </a:lnTo>
                  <a:lnTo>
                    <a:pt x="1837531" y="3758388"/>
                  </a:lnTo>
                  <a:lnTo>
                    <a:pt x="1830917" y="3752302"/>
                  </a:lnTo>
                  <a:lnTo>
                    <a:pt x="1824302" y="3746216"/>
                  </a:lnTo>
                  <a:lnTo>
                    <a:pt x="1817952" y="3740395"/>
                  </a:lnTo>
                  <a:lnTo>
                    <a:pt x="1811867" y="3734045"/>
                  </a:lnTo>
                  <a:lnTo>
                    <a:pt x="1805517" y="3727430"/>
                  </a:lnTo>
                  <a:lnTo>
                    <a:pt x="1799431" y="3720815"/>
                  </a:lnTo>
                  <a:lnTo>
                    <a:pt x="1793875" y="3714200"/>
                  </a:lnTo>
                  <a:lnTo>
                    <a:pt x="1788054" y="3707320"/>
                  </a:lnTo>
                  <a:lnTo>
                    <a:pt x="1782498" y="3700440"/>
                  </a:lnTo>
                  <a:lnTo>
                    <a:pt x="1777206" y="3693296"/>
                  </a:lnTo>
                  <a:lnTo>
                    <a:pt x="1772179" y="3686152"/>
                  </a:lnTo>
                  <a:lnTo>
                    <a:pt x="1767152" y="3678479"/>
                  </a:lnTo>
                  <a:lnTo>
                    <a:pt x="1762390" y="3671070"/>
                  </a:lnTo>
                  <a:lnTo>
                    <a:pt x="1757892" y="3663396"/>
                  </a:lnTo>
                  <a:lnTo>
                    <a:pt x="1753129" y="3655723"/>
                  </a:lnTo>
                  <a:lnTo>
                    <a:pt x="1749160" y="3647785"/>
                  </a:lnTo>
                  <a:lnTo>
                    <a:pt x="1745192" y="3639847"/>
                  </a:lnTo>
                  <a:lnTo>
                    <a:pt x="1741223" y="3631909"/>
                  </a:lnTo>
                  <a:lnTo>
                    <a:pt x="1737519" y="3623442"/>
                  </a:lnTo>
                  <a:lnTo>
                    <a:pt x="1734079" y="3614974"/>
                  </a:lnTo>
                  <a:lnTo>
                    <a:pt x="1730904" y="3606772"/>
                  </a:lnTo>
                  <a:lnTo>
                    <a:pt x="1727729" y="3598040"/>
                  </a:lnTo>
                  <a:lnTo>
                    <a:pt x="1725348" y="3589308"/>
                  </a:lnTo>
                  <a:lnTo>
                    <a:pt x="1722702" y="3580576"/>
                  </a:lnTo>
                  <a:lnTo>
                    <a:pt x="1720056" y="3571845"/>
                  </a:lnTo>
                  <a:lnTo>
                    <a:pt x="1717146" y="3557821"/>
                  </a:lnTo>
                  <a:lnTo>
                    <a:pt x="1715029" y="3543797"/>
                  </a:lnTo>
                  <a:lnTo>
                    <a:pt x="1712648" y="3530038"/>
                  </a:lnTo>
                  <a:lnTo>
                    <a:pt x="1711325" y="3516543"/>
                  </a:lnTo>
                  <a:lnTo>
                    <a:pt x="1710002" y="3502784"/>
                  </a:lnTo>
                  <a:lnTo>
                    <a:pt x="1709208" y="3489025"/>
                  </a:lnTo>
                  <a:lnTo>
                    <a:pt x="1708944" y="3475265"/>
                  </a:lnTo>
                  <a:lnTo>
                    <a:pt x="1709208" y="3461771"/>
                  </a:lnTo>
                  <a:lnTo>
                    <a:pt x="1709737" y="3448541"/>
                  </a:lnTo>
                  <a:lnTo>
                    <a:pt x="1711060" y="3435046"/>
                  </a:lnTo>
                  <a:lnTo>
                    <a:pt x="1712383" y="3421551"/>
                  </a:lnTo>
                  <a:lnTo>
                    <a:pt x="1713971" y="3408586"/>
                  </a:lnTo>
                  <a:lnTo>
                    <a:pt x="1716352" y="3395356"/>
                  </a:lnTo>
                  <a:lnTo>
                    <a:pt x="1719263" y="3382390"/>
                  </a:lnTo>
                  <a:lnTo>
                    <a:pt x="1722437" y="3369690"/>
                  </a:lnTo>
                  <a:lnTo>
                    <a:pt x="1725877" y="3356724"/>
                  </a:lnTo>
                  <a:lnTo>
                    <a:pt x="1729846" y="3344288"/>
                  </a:lnTo>
                  <a:lnTo>
                    <a:pt x="1734344" y="3331587"/>
                  </a:lnTo>
                  <a:lnTo>
                    <a:pt x="1739106" y="3319416"/>
                  </a:lnTo>
                  <a:lnTo>
                    <a:pt x="1744398" y="3306979"/>
                  </a:lnTo>
                  <a:lnTo>
                    <a:pt x="1749954" y="3295072"/>
                  </a:lnTo>
                  <a:lnTo>
                    <a:pt x="1756040" y="3283165"/>
                  </a:lnTo>
                  <a:lnTo>
                    <a:pt x="1762654" y="3271523"/>
                  </a:lnTo>
                  <a:lnTo>
                    <a:pt x="1769533" y="3259616"/>
                  </a:lnTo>
                  <a:lnTo>
                    <a:pt x="1776942" y="3248238"/>
                  </a:lnTo>
                  <a:lnTo>
                    <a:pt x="1784615" y="3237125"/>
                  </a:lnTo>
                  <a:lnTo>
                    <a:pt x="1792552" y="3226011"/>
                  </a:lnTo>
                  <a:lnTo>
                    <a:pt x="1801283" y="3215163"/>
                  </a:lnTo>
                  <a:lnTo>
                    <a:pt x="1810015" y="3204579"/>
                  </a:lnTo>
                  <a:lnTo>
                    <a:pt x="1819540" y="3193995"/>
                  </a:lnTo>
                  <a:lnTo>
                    <a:pt x="1829065" y="3183675"/>
                  </a:lnTo>
                  <a:lnTo>
                    <a:pt x="1839383" y="3173621"/>
                  </a:lnTo>
                  <a:lnTo>
                    <a:pt x="1848115" y="3165947"/>
                  </a:lnTo>
                  <a:lnTo>
                    <a:pt x="1856581" y="3158538"/>
                  </a:lnTo>
                  <a:lnTo>
                    <a:pt x="1865313" y="3151659"/>
                  </a:lnTo>
                  <a:lnTo>
                    <a:pt x="1874573" y="3144779"/>
                  </a:lnTo>
                  <a:lnTo>
                    <a:pt x="1883304" y="3138429"/>
                  </a:lnTo>
                  <a:lnTo>
                    <a:pt x="1892829" y="3132078"/>
                  </a:lnTo>
                  <a:lnTo>
                    <a:pt x="1902090" y="3125992"/>
                  </a:lnTo>
                  <a:lnTo>
                    <a:pt x="1911615" y="3120436"/>
                  </a:lnTo>
                  <a:lnTo>
                    <a:pt x="1921140" y="3114879"/>
                  </a:lnTo>
                  <a:lnTo>
                    <a:pt x="1930665" y="3109587"/>
                  </a:lnTo>
                  <a:lnTo>
                    <a:pt x="1940454" y="3104560"/>
                  </a:lnTo>
                  <a:lnTo>
                    <a:pt x="1950508" y="3100062"/>
                  </a:lnTo>
                  <a:lnTo>
                    <a:pt x="1960298" y="3095563"/>
                  </a:lnTo>
                  <a:lnTo>
                    <a:pt x="1970352" y="3091594"/>
                  </a:lnTo>
                  <a:lnTo>
                    <a:pt x="1980406" y="3087625"/>
                  </a:lnTo>
                  <a:lnTo>
                    <a:pt x="1990725" y="3084186"/>
                  </a:lnTo>
                  <a:lnTo>
                    <a:pt x="2001044" y="3080746"/>
                  </a:lnTo>
                  <a:lnTo>
                    <a:pt x="2011363" y="3077570"/>
                  </a:lnTo>
                  <a:lnTo>
                    <a:pt x="2021681" y="3074660"/>
                  </a:lnTo>
                  <a:lnTo>
                    <a:pt x="2032265" y="3072014"/>
                  </a:lnTo>
                  <a:lnTo>
                    <a:pt x="2042319" y="3069897"/>
                  </a:lnTo>
                  <a:lnTo>
                    <a:pt x="2052902" y="3067780"/>
                  </a:lnTo>
                  <a:lnTo>
                    <a:pt x="2063485" y="3066193"/>
                  </a:lnTo>
                  <a:lnTo>
                    <a:pt x="2074069" y="3064605"/>
                  </a:lnTo>
                  <a:lnTo>
                    <a:pt x="2084652" y="3063282"/>
                  </a:lnTo>
                  <a:lnTo>
                    <a:pt x="2095500" y="3062488"/>
                  </a:lnTo>
                  <a:lnTo>
                    <a:pt x="2106083" y="3061430"/>
                  </a:lnTo>
                  <a:lnTo>
                    <a:pt x="2116667" y="3060901"/>
                  </a:lnTo>
                  <a:lnTo>
                    <a:pt x="2127515" y="3060901"/>
                  </a:lnTo>
                  <a:lnTo>
                    <a:pt x="2138098" y="3060901"/>
                  </a:lnTo>
                  <a:lnTo>
                    <a:pt x="2148946" y="3061165"/>
                  </a:lnTo>
                  <a:lnTo>
                    <a:pt x="2159529" y="3061430"/>
                  </a:lnTo>
                  <a:lnTo>
                    <a:pt x="2170113" y="3062488"/>
                  </a:lnTo>
                  <a:lnTo>
                    <a:pt x="2180961" y="3063547"/>
                  </a:lnTo>
                  <a:lnTo>
                    <a:pt x="2191544" y="3064605"/>
                  </a:lnTo>
                  <a:lnTo>
                    <a:pt x="2202127" y="3066457"/>
                  </a:lnTo>
                  <a:lnTo>
                    <a:pt x="2212446" y="3068045"/>
                  </a:lnTo>
                  <a:lnTo>
                    <a:pt x="2223029" y="3070162"/>
                  </a:lnTo>
                  <a:lnTo>
                    <a:pt x="2233613" y="3072278"/>
                  </a:lnTo>
                  <a:lnTo>
                    <a:pt x="2243931" y="3074924"/>
                  </a:lnTo>
                  <a:lnTo>
                    <a:pt x="2254515" y="3077835"/>
                  </a:lnTo>
                  <a:lnTo>
                    <a:pt x="2264833" y="3081010"/>
                  </a:lnTo>
                  <a:lnTo>
                    <a:pt x="2275152" y="3084186"/>
                  </a:lnTo>
                  <a:lnTo>
                    <a:pt x="2285471" y="3087890"/>
                  </a:lnTo>
                  <a:lnTo>
                    <a:pt x="2295261" y="3091594"/>
                  </a:lnTo>
                  <a:lnTo>
                    <a:pt x="2305315" y="3095563"/>
                  </a:lnTo>
                  <a:lnTo>
                    <a:pt x="2315369" y="3099797"/>
                  </a:lnTo>
                  <a:lnTo>
                    <a:pt x="2325423" y="3104295"/>
                  </a:lnTo>
                  <a:lnTo>
                    <a:pt x="2334948" y="3109323"/>
                  </a:lnTo>
                  <a:lnTo>
                    <a:pt x="2344737" y="3114085"/>
                  </a:lnTo>
                  <a:lnTo>
                    <a:pt x="2354527" y="3119377"/>
                  </a:lnTo>
                  <a:lnTo>
                    <a:pt x="2363787" y="3124934"/>
                  </a:lnTo>
                  <a:lnTo>
                    <a:pt x="2373313" y="3130755"/>
                  </a:lnTo>
                  <a:lnTo>
                    <a:pt x="2382837" y="3136576"/>
                  </a:lnTo>
                  <a:lnTo>
                    <a:pt x="2391833" y="3142927"/>
                  </a:lnTo>
                  <a:lnTo>
                    <a:pt x="2401094" y="3149277"/>
                  </a:lnTo>
                  <a:lnTo>
                    <a:pt x="2409825" y="3156157"/>
                  </a:lnTo>
                  <a:lnTo>
                    <a:pt x="2418292" y="3162772"/>
                  </a:lnTo>
                  <a:lnTo>
                    <a:pt x="2427287" y="3169916"/>
                  </a:lnTo>
                  <a:lnTo>
                    <a:pt x="2435489" y="3177590"/>
                  </a:lnTo>
                  <a:lnTo>
                    <a:pt x="2443956" y="3185263"/>
                  </a:lnTo>
                  <a:lnTo>
                    <a:pt x="2452158" y="3193201"/>
                  </a:lnTo>
                  <a:lnTo>
                    <a:pt x="2460096" y="3201139"/>
                  </a:lnTo>
                  <a:lnTo>
                    <a:pt x="2468033" y="3209342"/>
                  </a:lnTo>
                  <a:lnTo>
                    <a:pt x="2476765" y="3219926"/>
                  </a:lnTo>
                  <a:lnTo>
                    <a:pt x="2485231" y="3230510"/>
                  </a:lnTo>
                  <a:lnTo>
                    <a:pt x="2493169" y="3241358"/>
                  </a:lnTo>
                  <a:lnTo>
                    <a:pt x="2500842" y="3252207"/>
                  </a:lnTo>
                  <a:lnTo>
                    <a:pt x="2507985" y="3263320"/>
                  </a:lnTo>
                  <a:lnTo>
                    <a:pt x="2514865" y="3274433"/>
                  </a:lnTo>
                  <a:lnTo>
                    <a:pt x="2521479" y="3286076"/>
                  </a:lnTo>
                  <a:lnTo>
                    <a:pt x="2527829" y="3297454"/>
                  </a:lnTo>
                  <a:lnTo>
                    <a:pt x="2533650" y="3308831"/>
                  </a:lnTo>
                  <a:lnTo>
                    <a:pt x="2539206" y="3320474"/>
                  </a:lnTo>
                  <a:lnTo>
                    <a:pt x="2544233" y="3332116"/>
                  </a:lnTo>
                  <a:lnTo>
                    <a:pt x="2549261" y="3344023"/>
                  </a:lnTo>
                  <a:lnTo>
                    <a:pt x="2553758" y="3355930"/>
                  </a:lnTo>
                  <a:lnTo>
                    <a:pt x="2557727" y="3367837"/>
                  </a:lnTo>
                  <a:lnTo>
                    <a:pt x="2561696" y="3380009"/>
                  </a:lnTo>
                  <a:lnTo>
                    <a:pt x="2565135" y="3391916"/>
                  </a:lnTo>
                  <a:lnTo>
                    <a:pt x="2568311" y="3404088"/>
                  </a:lnTo>
                  <a:lnTo>
                    <a:pt x="2570956" y="3416524"/>
                  </a:lnTo>
                  <a:lnTo>
                    <a:pt x="2573337" y="3428696"/>
                  </a:lnTo>
                  <a:lnTo>
                    <a:pt x="2575454" y="3441132"/>
                  </a:lnTo>
                  <a:lnTo>
                    <a:pt x="2577042" y="3453303"/>
                  </a:lnTo>
                  <a:lnTo>
                    <a:pt x="2578629" y="3465475"/>
                  </a:lnTo>
                  <a:lnTo>
                    <a:pt x="2579687" y="3477911"/>
                  </a:lnTo>
                  <a:lnTo>
                    <a:pt x="2580481" y="3490348"/>
                  </a:lnTo>
                  <a:lnTo>
                    <a:pt x="2581275" y="3502784"/>
                  </a:lnTo>
                  <a:lnTo>
                    <a:pt x="2581275" y="3515220"/>
                  </a:lnTo>
                  <a:lnTo>
                    <a:pt x="2581275" y="3527656"/>
                  </a:lnTo>
                  <a:lnTo>
                    <a:pt x="2580481" y="3540092"/>
                  </a:lnTo>
                  <a:lnTo>
                    <a:pt x="2579687" y="3552264"/>
                  </a:lnTo>
                  <a:lnTo>
                    <a:pt x="2578629" y="3564700"/>
                  </a:lnTo>
                  <a:lnTo>
                    <a:pt x="2577042" y="3577137"/>
                  </a:lnTo>
                  <a:lnTo>
                    <a:pt x="2575454" y="3589573"/>
                  </a:lnTo>
                  <a:lnTo>
                    <a:pt x="2573073" y="3601744"/>
                  </a:lnTo>
                  <a:lnTo>
                    <a:pt x="2570956" y="3614181"/>
                  </a:lnTo>
                  <a:lnTo>
                    <a:pt x="2568311" y="3626088"/>
                  </a:lnTo>
                  <a:lnTo>
                    <a:pt x="2565135" y="3638259"/>
                  </a:lnTo>
                  <a:lnTo>
                    <a:pt x="2561696" y="3650431"/>
                  </a:lnTo>
                  <a:lnTo>
                    <a:pt x="2558256" y="3662338"/>
                  </a:lnTo>
                  <a:lnTo>
                    <a:pt x="2554287" y="3674245"/>
                  </a:lnTo>
                  <a:lnTo>
                    <a:pt x="2550054" y="3686152"/>
                  </a:lnTo>
                  <a:lnTo>
                    <a:pt x="2545821" y="3697794"/>
                  </a:lnTo>
                  <a:lnTo>
                    <a:pt x="2540794" y="3709437"/>
                  </a:lnTo>
                  <a:lnTo>
                    <a:pt x="2535767" y="3721079"/>
                  </a:lnTo>
                  <a:lnTo>
                    <a:pt x="2530211" y="3732457"/>
                  </a:lnTo>
                  <a:lnTo>
                    <a:pt x="2524654" y="3743835"/>
                  </a:lnTo>
                  <a:lnTo>
                    <a:pt x="2518569" y="3755213"/>
                  </a:lnTo>
                  <a:lnTo>
                    <a:pt x="2512219" y="3766326"/>
                  </a:lnTo>
                  <a:lnTo>
                    <a:pt x="2505869" y="3777175"/>
                  </a:lnTo>
                  <a:lnTo>
                    <a:pt x="2499254" y="3788023"/>
                  </a:lnTo>
                  <a:lnTo>
                    <a:pt x="2492111" y="3798872"/>
                  </a:lnTo>
                  <a:lnTo>
                    <a:pt x="2484702" y="3809191"/>
                  </a:lnTo>
                  <a:lnTo>
                    <a:pt x="2477029" y="3819775"/>
                  </a:lnTo>
                  <a:lnTo>
                    <a:pt x="2468827" y="3829830"/>
                  </a:lnTo>
                  <a:lnTo>
                    <a:pt x="2460625" y="3839885"/>
                  </a:lnTo>
                  <a:lnTo>
                    <a:pt x="2452423" y="3849940"/>
                  </a:lnTo>
                  <a:lnTo>
                    <a:pt x="2443427" y="3859730"/>
                  </a:lnTo>
                  <a:lnTo>
                    <a:pt x="2434431" y="3868991"/>
                  </a:lnTo>
                  <a:lnTo>
                    <a:pt x="2425171" y="3878517"/>
                  </a:lnTo>
                  <a:lnTo>
                    <a:pt x="2415646" y="3887513"/>
                  </a:lnTo>
                  <a:lnTo>
                    <a:pt x="2405856" y="3896510"/>
                  </a:lnTo>
                  <a:lnTo>
                    <a:pt x="2395802" y="3905241"/>
                  </a:lnTo>
                  <a:lnTo>
                    <a:pt x="2385219" y="3913973"/>
                  </a:lnTo>
                  <a:lnTo>
                    <a:pt x="2374635" y="3922176"/>
                  </a:lnTo>
                  <a:lnTo>
                    <a:pt x="2363787" y="3930114"/>
                  </a:lnTo>
                  <a:lnTo>
                    <a:pt x="2355321" y="3936200"/>
                  </a:lnTo>
                  <a:lnTo>
                    <a:pt x="2346854" y="3942285"/>
                  </a:lnTo>
                  <a:lnTo>
                    <a:pt x="2337858" y="3947577"/>
                  </a:lnTo>
                  <a:lnTo>
                    <a:pt x="2329392" y="3953134"/>
                  </a:lnTo>
                  <a:lnTo>
                    <a:pt x="2320661" y="3957897"/>
                  </a:lnTo>
                  <a:lnTo>
                    <a:pt x="2311929" y="3962660"/>
                  </a:lnTo>
                  <a:lnTo>
                    <a:pt x="2303198" y="3967423"/>
                  </a:lnTo>
                  <a:lnTo>
                    <a:pt x="2294467" y="3971656"/>
                  </a:lnTo>
                  <a:lnTo>
                    <a:pt x="2285735" y="3975625"/>
                  </a:lnTo>
                  <a:lnTo>
                    <a:pt x="2276739" y="3979330"/>
                  </a:lnTo>
                  <a:lnTo>
                    <a:pt x="2268008" y="3983034"/>
                  </a:lnTo>
                  <a:lnTo>
                    <a:pt x="2259013" y="3986209"/>
                  </a:lnTo>
                  <a:lnTo>
                    <a:pt x="2250281" y="3989384"/>
                  </a:lnTo>
                  <a:lnTo>
                    <a:pt x="2241285" y="3992030"/>
                  </a:lnTo>
                  <a:lnTo>
                    <a:pt x="2232554" y="3994941"/>
                  </a:lnTo>
                  <a:lnTo>
                    <a:pt x="2223823" y="3997322"/>
                  </a:lnTo>
                  <a:lnTo>
                    <a:pt x="2214563" y="3999704"/>
                  </a:lnTo>
                  <a:lnTo>
                    <a:pt x="2205831" y="4001556"/>
                  </a:lnTo>
                  <a:lnTo>
                    <a:pt x="2196835" y="4003673"/>
                  </a:lnTo>
                  <a:lnTo>
                    <a:pt x="2187839" y="4005260"/>
                  </a:lnTo>
                  <a:lnTo>
                    <a:pt x="2178844" y="4006583"/>
                  </a:lnTo>
                  <a:lnTo>
                    <a:pt x="2169848" y="4007906"/>
                  </a:lnTo>
                  <a:lnTo>
                    <a:pt x="2160587" y="4008965"/>
                  </a:lnTo>
                  <a:lnTo>
                    <a:pt x="2151856" y="4010023"/>
                  </a:lnTo>
                  <a:lnTo>
                    <a:pt x="2133600" y="4011346"/>
                  </a:lnTo>
                  <a:lnTo>
                    <a:pt x="2115344" y="4012140"/>
                  </a:lnTo>
                  <a:lnTo>
                    <a:pt x="2096823" y="4012405"/>
                  </a:lnTo>
                  <a:lnTo>
                    <a:pt x="2078567" y="4012140"/>
                  </a:lnTo>
                  <a:lnTo>
                    <a:pt x="2060310" y="4011082"/>
                  </a:lnTo>
                  <a:lnTo>
                    <a:pt x="2041790" y="4009759"/>
                  </a:lnTo>
                  <a:lnTo>
                    <a:pt x="2023269" y="4008171"/>
                  </a:lnTo>
                  <a:lnTo>
                    <a:pt x="2004748" y="4005790"/>
                  </a:lnTo>
                  <a:lnTo>
                    <a:pt x="1986227" y="4003408"/>
                  </a:lnTo>
                  <a:lnTo>
                    <a:pt x="1967706" y="4000498"/>
                  </a:lnTo>
                  <a:lnTo>
                    <a:pt x="1949185" y="3997322"/>
                  </a:lnTo>
                  <a:lnTo>
                    <a:pt x="1930135" y="3994147"/>
                  </a:lnTo>
                  <a:lnTo>
                    <a:pt x="1892829" y="3986738"/>
                  </a:lnTo>
                  <a:lnTo>
                    <a:pt x="1855523" y="3979065"/>
                  </a:lnTo>
                  <a:lnTo>
                    <a:pt x="1817687" y="3971127"/>
                  </a:lnTo>
                  <a:lnTo>
                    <a:pt x="1779852" y="3963189"/>
                  </a:lnTo>
                  <a:lnTo>
                    <a:pt x="1766358" y="3968481"/>
                  </a:lnTo>
                  <a:lnTo>
                    <a:pt x="1752600" y="3973773"/>
                  </a:lnTo>
                  <a:lnTo>
                    <a:pt x="1738577" y="3978800"/>
                  </a:lnTo>
                  <a:lnTo>
                    <a:pt x="1724819" y="3983563"/>
                  </a:lnTo>
                  <a:lnTo>
                    <a:pt x="1711060" y="3988061"/>
                  </a:lnTo>
                  <a:lnTo>
                    <a:pt x="1697037" y="3992560"/>
                  </a:lnTo>
                  <a:lnTo>
                    <a:pt x="1682750" y="3996793"/>
                  </a:lnTo>
                  <a:lnTo>
                    <a:pt x="1668463" y="4000762"/>
                  </a:lnTo>
                  <a:lnTo>
                    <a:pt x="1647031" y="4006319"/>
                  </a:lnTo>
                  <a:lnTo>
                    <a:pt x="1625600" y="4011611"/>
                  </a:lnTo>
                  <a:lnTo>
                    <a:pt x="1603904" y="4016374"/>
                  </a:lnTo>
                  <a:lnTo>
                    <a:pt x="1581944" y="4020607"/>
                  </a:lnTo>
                  <a:lnTo>
                    <a:pt x="1559983" y="4024576"/>
                  </a:lnTo>
                  <a:lnTo>
                    <a:pt x="1537758" y="4028016"/>
                  </a:lnTo>
                  <a:lnTo>
                    <a:pt x="1515269" y="4030927"/>
                  </a:lnTo>
                  <a:lnTo>
                    <a:pt x="1492779" y="4033573"/>
                  </a:lnTo>
                  <a:lnTo>
                    <a:pt x="1470290" y="4035425"/>
                  </a:lnTo>
                  <a:lnTo>
                    <a:pt x="1447535" y="4037013"/>
                  </a:lnTo>
                  <a:lnTo>
                    <a:pt x="1424517" y="4038071"/>
                  </a:lnTo>
                  <a:lnTo>
                    <a:pt x="1401763" y="4038336"/>
                  </a:lnTo>
                  <a:lnTo>
                    <a:pt x="1378744" y="4038600"/>
                  </a:lnTo>
                  <a:lnTo>
                    <a:pt x="1355460" y="4038071"/>
                  </a:lnTo>
                  <a:lnTo>
                    <a:pt x="1332442" y="4037013"/>
                  </a:lnTo>
                  <a:lnTo>
                    <a:pt x="1308894" y="4035425"/>
                  </a:lnTo>
                  <a:lnTo>
                    <a:pt x="1033727" y="4015051"/>
                  </a:lnTo>
                  <a:lnTo>
                    <a:pt x="1019969" y="4013728"/>
                  </a:lnTo>
                  <a:lnTo>
                    <a:pt x="1006475" y="4012669"/>
                  </a:lnTo>
                  <a:lnTo>
                    <a:pt x="992981" y="4011346"/>
                  </a:lnTo>
                  <a:lnTo>
                    <a:pt x="979488" y="4009494"/>
                  </a:lnTo>
                  <a:lnTo>
                    <a:pt x="953029" y="4005790"/>
                  </a:lnTo>
                  <a:lnTo>
                    <a:pt x="926306" y="4001556"/>
                  </a:lnTo>
                  <a:lnTo>
                    <a:pt x="900113" y="3996529"/>
                  </a:lnTo>
                  <a:lnTo>
                    <a:pt x="874184" y="3990972"/>
                  </a:lnTo>
                  <a:lnTo>
                    <a:pt x="848519" y="3984622"/>
                  </a:lnTo>
                  <a:lnTo>
                    <a:pt x="823119" y="3977742"/>
                  </a:lnTo>
                  <a:lnTo>
                    <a:pt x="797984" y="3970333"/>
                  </a:lnTo>
                  <a:lnTo>
                    <a:pt x="773113" y="3962131"/>
                  </a:lnTo>
                  <a:lnTo>
                    <a:pt x="748506" y="3953663"/>
                  </a:lnTo>
                  <a:lnTo>
                    <a:pt x="724165" y="3944402"/>
                  </a:lnTo>
                  <a:lnTo>
                    <a:pt x="700352" y="3934347"/>
                  </a:lnTo>
                  <a:lnTo>
                    <a:pt x="676540" y="3924293"/>
                  </a:lnTo>
                  <a:lnTo>
                    <a:pt x="653256" y="3913179"/>
                  </a:lnTo>
                  <a:lnTo>
                    <a:pt x="629973" y="3901537"/>
                  </a:lnTo>
                  <a:lnTo>
                    <a:pt x="607484" y="3889630"/>
                  </a:lnTo>
                  <a:lnTo>
                    <a:pt x="585259" y="3877194"/>
                  </a:lnTo>
                  <a:lnTo>
                    <a:pt x="563298" y="3864228"/>
                  </a:lnTo>
                  <a:lnTo>
                    <a:pt x="541602" y="3850469"/>
                  </a:lnTo>
                  <a:lnTo>
                    <a:pt x="520171" y="3836445"/>
                  </a:lnTo>
                  <a:lnTo>
                    <a:pt x="499269" y="3821892"/>
                  </a:lnTo>
                  <a:lnTo>
                    <a:pt x="478631" y="3806810"/>
                  </a:lnTo>
                  <a:lnTo>
                    <a:pt x="458788" y="3791463"/>
                  </a:lnTo>
                  <a:lnTo>
                    <a:pt x="438944" y="3775322"/>
                  </a:lnTo>
                  <a:lnTo>
                    <a:pt x="419629" y="3758917"/>
                  </a:lnTo>
                  <a:lnTo>
                    <a:pt x="400844" y="3741983"/>
                  </a:lnTo>
                  <a:lnTo>
                    <a:pt x="382323" y="3724519"/>
                  </a:lnTo>
                  <a:lnTo>
                    <a:pt x="364067" y="3706791"/>
                  </a:lnTo>
                  <a:lnTo>
                    <a:pt x="346604" y="3688533"/>
                  </a:lnTo>
                  <a:lnTo>
                    <a:pt x="329142" y="3670011"/>
                  </a:lnTo>
                  <a:lnTo>
                    <a:pt x="312473" y="3651225"/>
                  </a:lnTo>
                  <a:lnTo>
                    <a:pt x="296334" y="3631909"/>
                  </a:lnTo>
                  <a:lnTo>
                    <a:pt x="280459" y="3612064"/>
                  </a:lnTo>
                  <a:lnTo>
                    <a:pt x="265113" y="3591690"/>
                  </a:lnTo>
                  <a:lnTo>
                    <a:pt x="250031" y="3571315"/>
                  </a:lnTo>
                  <a:lnTo>
                    <a:pt x="235744" y="3550412"/>
                  </a:lnTo>
                  <a:lnTo>
                    <a:pt x="221721" y="3529244"/>
                  </a:lnTo>
                  <a:lnTo>
                    <a:pt x="208756" y="3507547"/>
                  </a:lnTo>
                  <a:lnTo>
                    <a:pt x="195527" y="3485849"/>
                  </a:lnTo>
                  <a:lnTo>
                    <a:pt x="183356" y="3463623"/>
                  </a:lnTo>
                  <a:lnTo>
                    <a:pt x="171450" y="3441132"/>
                  </a:lnTo>
                  <a:lnTo>
                    <a:pt x="160073" y="3418112"/>
                  </a:lnTo>
                  <a:lnTo>
                    <a:pt x="149490" y="3395091"/>
                  </a:lnTo>
                  <a:lnTo>
                    <a:pt x="139436" y="3371542"/>
                  </a:lnTo>
                  <a:lnTo>
                    <a:pt x="129646" y="3347992"/>
                  </a:lnTo>
                  <a:lnTo>
                    <a:pt x="120386" y="3323914"/>
                  </a:lnTo>
                  <a:lnTo>
                    <a:pt x="111919" y="3299570"/>
                  </a:lnTo>
                  <a:lnTo>
                    <a:pt x="104246" y="3275227"/>
                  </a:lnTo>
                  <a:lnTo>
                    <a:pt x="96838" y="3250619"/>
                  </a:lnTo>
                  <a:lnTo>
                    <a:pt x="89959" y="3225482"/>
                  </a:lnTo>
                  <a:lnTo>
                    <a:pt x="83873" y="3200345"/>
                  </a:lnTo>
                  <a:lnTo>
                    <a:pt x="78317" y="3174944"/>
                  </a:lnTo>
                  <a:lnTo>
                    <a:pt x="73290" y="3149542"/>
                  </a:lnTo>
                  <a:lnTo>
                    <a:pt x="69056" y="3123611"/>
                  </a:lnTo>
                  <a:lnTo>
                    <a:pt x="65352" y="3097416"/>
                  </a:lnTo>
                  <a:lnTo>
                    <a:pt x="62442" y="3071485"/>
                  </a:lnTo>
                  <a:lnTo>
                    <a:pt x="60061" y="3045025"/>
                  </a:lnTo>
                  <a:lnTo>
                    <a:pt x="58209" y="3018300"/>
                  </a:lnTo>
                  <a:lnTo>
                    <a:pt x="57415" y="2991840"/>
                  </a:lnTo>
                  <a:lnTo>
                    <a:pt x="56886" y="2965115"/>
                  </a:lnTo>
                  <a:lnTo>
                    <a:pt x="57415" y="2938126"/>
                  </a:lnTo>
                  <a:lnTo>
                    <a:pt x="57679" y="2924631"/>
                  </a:lnTo>
                  <a:lnTo>
                    <a:pt x="58209" y="2911137"/>
                  </a:lnTo>
                  <a:lnTo>
                    <a:pt x="59002" y="2897377"/>
                  </a:lnTo>
                  <a:lnTo>
                    <a:pt x="60061" y="2883883"/>
                  </a:lnTo>
                  <a:lnTo>
                    <a:pt x="180181" y="1276169"/>
                  </a:lnTo>
                  <a:lnTo>
                    <a:pt x="181240" y="1260558"/>
                  </a:lnTo>
                  <a:lnTo>
                    <a:pt x="182827" y="1245211"/>
                  </a:lnTo>
                  <a:lnTo>
                    <a:pt x="184415" y="1229599"/>
                  </a:lnTo>
                  <a:lnTo>
                    <a:pt x="186531" y="1214517"/>
                  </a:lnTo>
                  <a:lnTo>
                    <a:pt x="188648" y="1199170"/>
                  </a:lnTo>
                  <a:lnTo>
                    <a:pt x="191029" y="1184088"/>
                  </a:lnTo>
                  <a:lnTo>
                    <a:pt x="193675" y="1168741"/>
                  </a:lnTo>
                  <a:lnTo>
                    <a:pt x="196321" y="1153924"/>
                  </a:lnTo>
                  <a:lnTo>
                    <a:pt x="199231" y="1138841"/>
                  </a:lnTo>
                  <a:lnTo>
                    <a:pt x="202406" y="1124024"/>
                  </a:lnTo>
                  <a:lnTo>
                    <a:pt x="205846" y="1109471"/>
                  </a:lnTo>
                  <a:lnTo>
                    <a:pt x="209550" y="1094653"/>
                  </a:lnTo>
                  <a:lnTo>
                    <a:pt x="213254" y="1080100"/>
                  </a:lnTo>
                  <a:lnTo>
                    <a:pt x="217223" y="1065812"/>
                  </a:lnTo>
                  <a:lnTo>
                    <a:pt x="221456" y="1051259"/>
                  </a:lnTo>
                  <a:lnTo>
                    <a:pt x="225690" y="1036970"/>
                  </a:lnTo>
                  <a:lnTo>
                    <a:pt x="242094" y="1038029"/>
                  </a:lnTo>
                  <a:lnTo>
                    <a:pt x="258234" y="1038558"/>
                  </a:lnTo>
                  <a:lnTo>
                    <a:pt x="274638" y="1039352"/>
                  </a:lnTo>
                  <a:lnTo>
                    <a:pt x="291306" y="1039352"/>
                  </a:lnTo>
                  <a:lnTo>
                    <a:pt x="307446" y="1038822"/>
                  </a:lnTo>
                  <a:lnTo>
                    <a:pt x="324115" y="1038293"/>
                  </a:lnTo>
                  <a:lnTo>
                    <a:pt x="340519" y="1037499"/>
                  </a:lnTo>
                  <a:lnTo>
                    <a:pt x="357188" y="1036441"/>
                  </a:lnTo>
                  <a:lnTo>
                    <a:pt x="373592" y="1034853"/>
                  </a:lnTo>
                  <a:lnTo>
                    <a:pt x="390261" y="1033001"/>
                  </a:lnTo>
                  <a:lnTo>
                    <a:pt x="406929" y="1030884"/>
                  </a:lnTo>
                  <a:lnTo>
                    <a:pt x="423334" y="1028503"/>
                  </a:lnTo>
                  <a:lnTo>
                    <a:pt x="439738" y="1025592"/>
                  </a:lnTo>
                  <a:lnTo>
                    <a:pt x="456142" y="1022417"/>
                  </a:lnTo>
                  <a:lnTo>
                    <a:pt x="472546" y="1018977"/>
                  </a:lnTo>
                  <a:lnTo>
                    <a:pt x="488686" y="1015273"/>
                  </a:lnTo>
                  <a:lnTo>
                    <a:pt x="504825" y="1011039"/>
                  </a:lnTo>
                  <a:lnTo>
                    <a:pt x="520700" y="1006806"/>
                  </a:lnTo>
                  <a:lnTo>
                    <a:pt x="536840" y="1001778"/>
                  </a:lnTo>
                  <a:lnTo>
                    <a:pt x="552450" y="996751"/>
                  </a:lnTo>
                  <a:lnTo>
                    <a:pt x="568061" y="991194"/>
                  </a:lnTo>
                  <a:lnTo>
                    <a:pt x="583406" y="985638"/>
                  </a:lnTo>
                  <a:lnTo>
                    <a:pt x="599017" y="979552"/>
                  </a:lnTo>
                  <a:lnTo>
                    <a:pt x="613834" y="973201"/>
                  </a:lnTo>
                  <a:lnTo>
                    <a:pt x="628915" y="966322"/>
                  </a:lnTo>
                  <a:lnTo>
                    <a:pt x="643467" y="959442"/>
                  </a:lnTo>
                  <a:lnTo>
                    <a:pt x="658019" y="952033"/>
                  </a:lnTo>
                  <a:lnTo>
                    <a:pt x="672306" y="944360"/>
                  </a:lnTo>
                  <a:lnTo>
                    <a:pt x="686329" y="936422"/>
                  </a:lnTo>
                  <a:lnTo>
                    <a:pt x="700088" y="928219"/>
                  </a:lnTo>
                  <a:lnTo>
                    <a:pt x="713317" y="919223"/>
                  </a:lnTo>
                  <a:lnTo>
                    <a:pt x="726546" y="910491"/>
                  </a:lnTo>
                  <a:lnTo>
                    <a:pt x="739511" y="900965"/>
                  </a:lnTo>
                  <a:lnTo>
                    <a:pt x="751946" y="891704"/>
                  </a:lnTo>
                  <a:lnTo>
                    <a:pt x="764381" y="881650"/>
                  </a:lnTo>
                  <a:lnTo>
                    <a:pt x="776023" y="871330"/>
                  </a:lnTo>
                  <a:lnTo>
                    <a:pt x="787665" y="860746"/>
                  </a:lnTo>
                  <a:lnTo>
                    <a:pt x="798777" y="849898"/>
                  </a:lnTo>
                  <a:lnTo>
                    <a:pt x="809361" y="838520"/>
                  </a:lnTo>
                  <a:lnTo>
                    <a:pt x="819944" y="827142"/>
                  </a:lnTo>
                  <a:lnTo>
                    <a:pt x="829998" y="814970"/>
                  </a:lnTo>
                  <a:lnTo>
                    <a:pt x="839523" y="802799"/>
                  </a:lnTo>
                  <a:lnTo>
                    <a:pt x="848784" y="790098"/>
                  </a:lnTo>
                  <a:lnTo>
                    <a:pt x="857250" y="777397"/>
                  </a:lnTo>
                  <a:lnTo>
                    <a:pt x="865717" y="764167"/>
                  </a:lnTo>
                  <a:lnTo>
                    <a:pt x="873390" y="750937"/>
                  </a:lnTo>
                  <a:lnTo>
                    <a:pt x="880798" y="737178"/>
                  </a:lnTo>
                  <a:lnTo>
                    <a:pt x="887677" y="722889"/>
                  </a:lnTo>
                  <a:lnTo>
                    <a:pt x="893763" y="708336"/>
                  </a:lnTo>
                  <a:lnTo>
                    <a:pt x="899848" y="693783"/>
                  </a:lnTo>
                  <a:lnTo>
                    <a:pt x="904875" y="678701"/>
                  </a:lnTo>
                  <a:lnTo>
                    <a:pt x="909902" y="662825"/>
                  </a:lnTo>
                  <a:lnTo>
                    <a:pt x="913871" y="647213"/>
                  </a:lnTo>
                  <a:lnTo>
                    <a:pt x="917575" y="631073"/>
                  </a:lnTo>
                  <a:lnTo>
                    <a:pt x="920750" y="614668"/>
                  </a:lnTo>
                  <a:lnTo>
                    <a:pt x="922867" y="597998"/>
                  </a:lnTo>
                  <a:lnTo>
                    <a:pt x="924984" y="580799"/>
                  </a:lnTo>
                  <a:lnTo>
                    <a:pt x="926042" y="563600"/>
                  </a:lnTo>
                  <a:lnTo>
                    <a:pt x="926571" y="545871"/>
                  </a:lnTo>
                  <a:lnTo>
                    <a:pt x="926571" y="527878"/>
                  </a:lnTo>
                  <a:lnTo>
                    <a:pt x="926042" y="509621"/>
                  </a:lnTo>
                  <a:lnTo>
                    <a:pt x="924719" y="490570"/>
                  </a:lnTo>
                  <a:lnTo>
                    <a:pt x="922602" y="471783"/>
                  </a:lnTo>
                  <a:lnTo>
                    <a:pt x="920221" y="452467"/>
                  </a:lnTo>
                  <a:lnTo>
                    <a:pt x="917840" y="440296"/>
                  </a:lnTo>
                  <a:lnTo>
                    <a:pt x="915459" y="428653"/>
                  </a:lnTo>
                  <a:lnTo>
                    <a:pt x="912813" y="416746"/>
                  </a:lnTo>
                  <a:lnTo>
                    <a:pt x="909638" y="405104"/>
                  </a:lnTo>
                  <a:lnTo>
                    <a:pt x="906198" y="392932"/>
                  </a:lnTo>
                  <a:lnTo>
                    <a:pt x="902494" y="381290"/>
                  </a:lnTo>
                  <a:lnTo>
                    <a:pt x="898525" y="369912"/>
                  </a:lnTo>
                  <a:lnTo>
                    <a:pt x="894027" y="358269"/>
                  </a:lnTo>
                  <a:lnTo>
                    <a:pt x="889529" y="346892"/>
                  </a:lnTo>
                  <a:lnTo>
                    <a:pt x="884767" y="335514"/>
                  </a:lnTo>
                  <a:lnTo>
                    <a:pt x="879475" y="324401"/>
                  </a:lnTo>
                  <a:lnTo>
                    <a:pt x="873919" y="313287"/>
                  </a:lnTo>
                  <a:lnTo>
                    <a:pt x="868098" y="302439"/>
                  </a:lnTo>
                  <a:lnTo>
                    <a:pt x="862013" y="291590"/>
                  </a:lnTo>
                  <a:lnTo>
                    <a:pt x="855663" y="281006"/>
                  </a:lnTo>
                  <a:lnTo>
                    <a:pt x="848784" y="270687"/>
                  </a:lnTo>
                  <a:lnTo>
                    <a:pt x="841640" y="260632"/>
                  </a:lnTo>
                  <a:lnTo>
                    <a:pt x="834496" y="250577"/>
                  </a:lnTo>
                  <a:lnTo>
                    <a:pt x="826823" y="240522"/>
                  </a:lnTo>
                  <a:lnTo>
                    <a:pt x="818886" y="230997"/>
                  </a:lnTo>
                  <a:lnTo>
                    <a:pt x="810419" y="221735"/>
                  </a:lnTo>
                  <a:lnTo>
                    <a:pt x="801952" y="212210"/>
                  </a:lnTo>
                  <a:lnTo>
                    <a:pt x="793221" y="203478"/>
                  </a:lnTo>
                  <a:lnTo>
                    <a:pt x="783961" y="194746"/>
                  </a:lnTo>
                  <a:lnTo>
                    <a:pt x="774436" y="186279"/>
                  </a:lnTo>
                  <a:lnTo>
                    <a:pt x="764911" y="178341"/>
                  </a:lnTo>
                  <a:lnTo>
                    <a:pt x="754856" y="170403"/>
                  </a:lnTo>
                  <a:lnTo>
                    <a:pt x="744538" y="162994"/>
                  </a:lnTo>
                  <a:lnTo>
                    <a:pt x="733954" y="155321"/>
                  </a:lnTo>
                  <a:lnTo>
                    <a:pt x="723106" y="148706"/>
                  </a:lnTo>
                  <a:lnTo>
                    <a:pt x="711994" y="141826"/>
                  </a:lnTo>
                  <a:lnTo>
                    <a:pt x="700352" y="135476"/>
                  </a:lnTo>
                  <a:lnTo>
                    <a:pt x="684477" y="127008"/>
                  </a:lnTo>
                  <a:lnTo>
                    <a:pt x="668338" y="119070"/>
                  </a:lnTo>
                  <a:lnTo>
                    <a:pt x="652463" y="111926"/>
                  </a:lnTo>
                  <a:lnTo>
                    <a:pt x="636059" y="105576"/>
                  </a:lnTo>
                  <a:lnTo>
                    <a:pt x="619390" y="99490"/>
                  </a:lnTo>
                  <a:lnTo>
                    <a:pt x="603250" y="93933"/>
                  </a:lnTo>
                  <a:lnTo>
                    <a:pt x="586581" y="89435"/>
                  </a:lnTo>
                  <a:lnTo>
                    <a:pt x="570177" y="85466"/>
                  </a:lnTo>
                  <a:lnTo>
                    <a:pt x="553509" y="82026"/>
                  </a:lnTo>
                  <a:lnTo>
                    <a:pt x="537104" y="79380"/>
                  </a:lnTo>
                  <a:lnTo>
                    <a:pt x="520436" y="77528"/>
                  </a:lnTo>
                  <a:lnTo>
                    <a:pt x="503767" y="75941"/>
                  </a:lnTo>
                  <a:lnTo>
                    <a:pt x="487363" y="75147"/>
                  </a:lnTo>
                  <a:lnTo>
                    <a:pt x="470694" y="75147"/>
                  </a:lnTo>
                  <a:lnTo>
                    <a:pt x="454554" y="75676"/>
                  </a:lnTo>
                  <a:lnTo>
                    <a:pt x="438150" y="76999"/>
                  </a:lnTo>
                  <a:lnTo>
                    <a:pt x="422011" y="78851"/>
                  </a:lnTo>
                  <a:lnTo>
                    <a:pt x="405606" y="81497"/>
                  </a:lnTo>
                  <a:lnTo>
                    <a:pt x="389731" y="84672"/>
                  </a:lnTo>
                  <a:lnTo>
                    <a:pt x="373592" y="88641"/>
                  </a:lnTo>
                  <a:lnTo>
                    <a:pt x="357981" y="92875"/>
                  </a:lnTo>
                  <a:lnTo>
                    <a:pt x="342371" y="98432"/>
                  </a:lnTo>
                  <a:lnTo>
                    <a:pt x="326761" y="103988"/>
                  </a:lnTo>
                  <a:lnTo>
                    <a:pt x="319088" y="107163"/>
                  </a:lnTo>
                  <a:lnTo>
                    <a:pt x="311415" y="110603"/>
                  </a:lnTo>
                  <a:lnTo>
                    <a:pt x="304006" y="114043"/>
                  </a:lnTo>
                  <a:lnTo>
                    <a:pt x="296334" y="117747"/>
                  </a:lnTo>
                  <a:lnTo>
                    <a:pt x="288925" y="121716"/>
                  </a:lnTo>
                  <a:lnTo>
                    <a:pt x="281517" y="125685"/>
                  </a:lnTo>
                  <a:lnTo>
                    <a:pt x="274109" y="129654"/>
                  </a:lnTo>
                  <a:lnTo>
                    <a:pt x="266965" y="134153"/>
                  </a:lnTo>
                  <a:lnTo>
                    <a:pt x="259556" y="138651"/>
                  </a:lnTo>
                  <a:lnTo>
                    <a:pt x="252413" y="143414"/>
                  </a:lnTo>
                  <a:lnTo>
                    <a:pt x="245269" y="147912"/>
                  </a:lnTo>
                  <a:lnTo>
                    <a:pt x="238390" y="153204"/>
                  </a:lnTo>
                  <a:lnTo>
                    <a:pt x="231246" y="158231"/>
                  </a:lnTo>
                  <a:lnTo>
                    <a:pt x="224367" y="163788"/>
                  </a:lnTo>
                  <a:lnTo>
                    <a:pt x="217488" y="169080"/>
                  </a:lnTo>
                  <a:lnTo>
                    <a:pt x="210609" y="174901"/>
                  </a:lnTo>
                  <a:lnTo>
                    <a:pt x="203994" y="180458"/>
                  </a:lnTo>
                  <a:lnTo>
                    <a:pt x="197644" y="186808"/>
                  </a:lnTo>
                  <a:lnTo>
                    <a:pt x="189442" y="195011"/>
                  </a:lnTo>
                  <a:lnTo>
                    <a:pt x="182034" y="203478"/>
                  </a:lnTo>
                  <a:lnTo>
                    <a:pt x="174625" y="211945"/>
                  </a:lnTo>
                  <a:lnTo>
                    <a:pt x="167481" y="220942"/>
                  </a:lnTo>
                  <a:lnTo>
                    <a:pt x="161131" y="229674"/>
                  </a:lnTo>
                  <a:lnTo>
                    <a:pt x="154517" y="238935"/>
                  </a:lnTo>
                  <a:lnTo>
                    <a:pt x="148167" y="247931"/>
                  </a:lnTo>
                  <a:lnTo>
                    <a:pt x="142081" y="257457"/>
                  </a:lnTo>
                  <a:lnTo>
                    <a:pt x="136261" y="266718"/>
                  </a:lnTo>
                  <a:lnTo>
                    <a:pt x="130704" y="276508"/>
                  </a:lnTo>
                  <a:lnTo>
                    <a:pt x="125677" y="286033"/>
                  </a:lnTo>
                  <a:lnTo>
                    <a:pt x="120386" y="295824"/>
                  </a:lnTo>
                  <a:lnTo>
                    <a:pt x="115888" y="305614"/>
                  </a:lnTo>
                  <a:lnTo>
                    <a:pt x="111390" y="315669"/>
                  </a:lnTo>
                  <a:lnTo>
                    <a:pt x="107421" y="325724"/>
                  </a:lnTo>
                  <a:lnTo>
                    <a:pt x="103452" y="335514"/>
                  </a:lnTo>
                  <a:lnTo>
                    <a:pt x="99748" y="345833"/>
                  </a:lnTo>
                  <a:lnTo>
                    <a:pt x="96309" y="356153"/>
                  </a:lnTo>
                  <a:lnTo>
                    <a:pt x="93398" y="366472"/>
                  </a:lnTo>
                  <a:lnTo>
                    <a:pt x="90488" y="376791"/>
                  </a:lnTo>
                  <a:lnTo>
                    <a:pt x="87842" y="387111"/>
                  </a:lnTo>
                  <a:lnTo>
                    <a:pt x="85725" y="397695"/>
                  </a:lnTo>
                  <a:lnTo>
                    <a:pt x="83609" y="407750"/>
                  </a:lnTo>
                  <a:lnTo>
                    <a:pt x="82021" y="418334"/>
                  </a:lnTo>
                  <a:lnTo>
                    <a:pt x="80434" y="428918"/>
                  </a:lnTo>
                  <a:lnTo>
                    <a:pt x="79375" y="439502"/>
                  </a:lnTo>
                  <a:lnTo>
                    <a:pt x="78581" y="449821"/>
                  </a:lnTo>
                  <a:lnTo>
                    <a:pt x="78052" y="460405"/>
                  </a:lnTo>
                  <a:lnTo>
                    <a:pt x="77523" y="470989"/>
                  </a:lnTo>
                  <a:lnTo>
                    <a:pt x="77523" y="481573"/>
                  </a:lnTo>
                  <a:lnTo>
                    <a:pt x="78052" y="492157"/>
                  </a:lnTo>
                  <a:lnTo>
                    <a:pt x="78581" y="502477"/>
                  </a:lnTo>
                  <a:lnTo>
                    <a:pt x="79375" y="513061"/>
                  </a:lnTo>
                  <a:lnTo>
                    <a:pt x="80434" y="523116"/>
                  </a:lnTo>
                  <a:lnTo>
                    <a:pt x="82021" y="533435"/>
                  </a:lnTo>
                  <a:lnTo>
                    <a:pt x="83609" y="543755"/>
                  </a:lnTo>
                  <a:lnTo>
                    <a:pt x="85725" y="554074"/>
                  </a:lnTo>
                  <a:lnTo>
                    <a:pt x="87842" y="564393"/>
                  </a:lnTo>
                  <a:lnTo>
                    <a:pt x="90488" y="574448"/>
                  </a:lnTo>
                  <a:lnTo>
                    <a:pt x="93398" y="584238"/>
                  </a:lnTo>
                  <a:lnTo>
                    <a:pt x="96838" y="594293"/>
                  </a:lnTo>
                  <a:lnTo>
                    <a:pt x="100277" y="604348"/>
                  </a:lnTo>
                  <a:lnTo>
                    <a:pt x="103981" y="614138"/>
                  </a:lnTo>
                  <a:lnTo>
                    <a:pt x="108215" y="623664"/>
                  </a:lnTo>
                  <a:lnTo>
                    <a:pt x="112448" y="633190"/>
                  </a:lnTo>
                  <a:lnTo>
                    <a:pt x="117211" y="642715"/>
                  </a:lnTo>
                  <a:lnTo>
                    <a:pt x="122502" y="651976"/>
                  </a:lnTo>
                  <a:lnTo>
                    <a:pt x="127529" y="661237"/>
                  </a:lnTo>
                  <a:lnTo>
                    <a:pt x="133350" y="670234"/>
                  </a:lnTo>
                  <a:lnTo>
                    <a:pt x="139436" y="679230"/>
                  </a:lnTo>
                  <a:lnTo>
                    <a:pt x="145521" y="687962"/>
                  </a:lnTo>
                  <a:lnTo>
                    <a:pt x="152136" y="696694"/>
                  </a:lnTo>
                  <a:lnTo>
                    <a:pt x="159279" y="705161"/>
                  </a:lnTo>
                  <a:lnTo>
                    <a:pt x="166423" y="713364"/>
                  </a:lnTo>
                  <a:lnTo>
                    <a:pt x="173831" y="721566"/>
                  </a:lnTo>
                  <a:lnTo>
                    <a:pt x="181769" y="729769"/>
                  </a:lnTo>
                  <a:lnTo>
                    <a:pt x="189706" y="737442"/>
                  </a:lnTo>
                  <a:lnTo>
                    <a:pt x="198438" y="744851"/>
                  </a:lnTo>
                  <a:lnTo>
                    <a:pt x="207169" y="752260"/>
                  </a:lnTo>
                  <a:lnTo>
                    <a:pt x="216429" y="759669"/>
                  </a:lnTo>
                  <a:lnTo>
                    <a:pt x="225690" y="766548"/>
                  </a:lnTo>
                  <a:lnTo>
                    <a:pt x="235744" y="773428"/>
                  </a:lnTo>
                  <a:lnTo>
                    <a:pt x="245798" y="780043"/>
                  </a:lnTo>
                  <a:lnTo>
                    <a:pt x="256381" y="786129"/>
                  </a:lnTo>
                  <a:lnTo>
                    <a:pt x="263790" y="790627"/>
                  </a:lnTo>
                  <a:lnTo>
                    <a:pt x="271463" y="794861"/>
                  </a:lnTo>
                  <a:lnTo>
                    <a:pt x="278871" y="798565"/>
                  </a:lnTo>
                  <a:lnTo>
                    <a:pt x="286809" y="802269"/>
                  </a:lnTo>
                  <a:lnTo>
                    <a:pt x="294746" y="805445"/>
                  </a:lnTo>
                  <a:lnTo>
                    <a:pt x="302684" y="808620"/>
                  </a:lnTo>
                  <a:lnTo>
                    <a:pt x="310621" y="811266"/>
                  </a:lnTo>
                  <a:lnTo>
                    <a:pt x="318559" y="813912"/>
                  </a:lnTo>
                  <a:lnTo>
                    <a:pt x="326761" y="816558"/>
                  </a:lnTo>
                  <a:lnTo>
                    <a:pt x="334963" y="818410"/>
                  </a:lnTo>
                  <a:lnTo>
                    <a:pt x="343165" y="820527"/>
                  </a:lnTo>
                  <a:lnTo>
                    <a:pt x="351367" y="822114"/>
                  </a:lnTo>
                  <a:lnTo>
                    <a:pt x="359834" y="823967"/>
                  </a:lnTo>
                  <a:lnTo>
                    <a:pt x="368300" y="825025"/>
                  </a:lnTo>
                  <a:lnTo>
                    <a:pt x="376502" y="826083"/>
                  </a:lnTo>
                  <a:lnTo>
                    <a:pt x="384704" y="827406"/>
                  </a:lnTo>
                  <a:lnTo>
                    <a:pt x="393436" y="827936"/>
                  </a:lnTo>
                  <a:lnTo>
                    <a:pt x="401638" y="828465"/>
                  </a:lnTo>
                  <a:lnTo>
                    <a:pt x="410369" y="828729"/>
                  </a:lnTo>
                  <a:lnTo>
                    <a:pt x="418836" y="828994"/>
                  </a:lnTo>
                  <a:lnTo>
                    <a:pt x="435769" y="828994"/>
                  </a:lnTo>
                  <a:lnTo>
                    <a:pt x="452173" y="828200"/>
                  </a:lnTo>
                  <a:lnTo>
                    <a:pt x="469106" y="826877"/>
                  </a:lnTo>
                  <a:lnTo>
                    <a:pt x="485511" y="824760"/>
                  </a:lnTo>
                  <a:lnTo>
                    <a:pt x="501915" y="822114"/>
                  </a:lnTo>
                  <a:lnTo>
                    <a:pt x="517790" y="819468"/>
                  </a:lnTo>
                  <a:lnTo>
                    <a:pt x="529696" y="814970"/>
                  </a:lnTo>
                  <a:lnTo>
                    <a:pt x="541073" y="810472"/>
                  </a:lnTo>
                  <a:lnTo>
                    <a:pt x="552186" y="805709"/>
                  </a:lnTo>
                  <a:lnTo>
                    <a:pt x="563298" y="800417"/>
                  </a:lnTo>
                  <a:lnTo>
                    <a:pt x="574146" y="795125"/>
                  </a:lnTo>
                  <a:lnTo>
                    <a:pt x="584465" y="789039"/>
                  </a:lnTo>
                  <a:lnTo>
                    <a:pt x="594784" y="782689"/>
                  </a:lnTo>
                  <a:lnTo>
                    <a:pt x="604573" y="776603"/>
                  </a:lnTo>
                  <a:lnTo>
                    <a:pt x="614098" y="769724"/>
                  </a:lnTo>
                  <a:lnTo>
                    <a:pt x="623623" y="762579"/>
                  </a:lnTo>
                  <a:lnTo>
                    <a:pt x="632619" y="755170"/>
                  </a:lnTo>
                  <a:lnTo>
                    <a:pt x="641086" y="747497"/>
                  </a:lnTo>
                  <a:lnTo>
                    <a:pt x="649552" y="739294"/>
                  </a:lnTo>
                  <a:lnTo>
                    <a:pt x="657490" y="731092"/>
                  </a:lnTo>
                  <a:lnTo>
                    <a:pt x="665163" y="722625"/>
                  </a:lnTo>
                  <a:lnTo>
                    <a:pt x="672571" y="713628"/>
                  </a:lnTo>
                  <a:lnTo>
                    <a:pt x="679450" y="704896"/>
                  </a:lnTo>
                  <a:lnTo>
                    <a:pt x="686065" y="695371"/>
                  </a:lnTo>
                  <a:lnTo>
                    <a:pt x="692415" y="686110"/>
                  </a:lnTo>
                  <a:lnTo>
                    <a:pt x="697971" y="676055"/>
                  </a:lnTo>
                  <a:lnTo>
                    <a:pt x="703527" y="666000"/>
                  </a:lnTo>
                  <a:lnTo>
                    <a:pt x="708290" y="655945"/>
                  </a:lnTo>
                  <a:lnTo>
                    <a:pt x="712788" y="645361"/>
                  </a:lnTo>
                  <a:lnTo>
                    <a:pt x="716756" y="634777"/>
                  </a:lnTo>
                  <a:lnTo>
                    <a:pt x="720461" y="623929"/>
                  </a:lnTo>
                  <a:lnTo>
                    <a:pt x="723636" y="612815"/>
                  </a:lnTo>
                  <a:lnTo>
                    <a:pt x="726546" y="601702"/>
                  </a:lnTo>
                  <a:lnTo>
                    <a:pt x="728927" y="590324"/>
                  </a:lnTo>
                  <a:lnTo>
                    <a:pt x="730515" y="578682"/>
                  </a:lnTo>
                  <a:lnTo>
                    <a:pt x="732102" y="567039"/>
                  </a:lnTo>
                  <a:lnTo>
                    <a:pt x="732896" y="554868"/>
                  </a:lnTo>
                  <a:lnTo>
                    <a:pt x="733161" y="542961"/>
                  </a:lnTo>
                  <a:lnTo>
                    <a:pt x="732896" y="531054"/>
                  </a:lnTo>
                  <a:lnTo>
                    <a:pt x="732102" y="518882"/>
                  </a:lnTo>
                  <a:lnTo>
                    <a:pt x="730515" y="506975"/>
                  </a:lnTo>
                  <a:lnTo>
                    <a:pt x="728927" y="495068"/>
                  </a:lnTo>
                  <a:lnTo>
                    <a:pt x="726281" y="483161"/>
                  </a:lnTo>
                  <a:lnTo>
                    <a:pt x="723371" y="471519"/>
                  </a:lnTo>
                  <a:lnTo>
                    <a:pt x="719931" y="460141"/>
                  </a:lnTo>
                  <a:lnTo>
                    <a:pt x="716227" y="449027"/>
                  </a:lnTo>
                  <a:lnTo>
                    <a:pt x="711994" y="437914"/>
                  </a:lnTo>
                  <a:lnTo>
                    <a:pt x="707231" y="427066"/>
                  </a:lnTo>
                  <a:lnTo>
                    <a:pt x="701675" y="416482"/>
                  </a:lnTo>
                  <a:lnTo>
                    <a:pt x="696119" y="405898"/>
                  </a:lnTo>
                  <a:lnTo>
                    <a:pt x="690034" y="395843"/>
                  </a:lnTo>
                  <a:lnTo>
                    <a:pt x="683419" y="386053"/>
                  </a:lnTo>
                  <a:lnTo>
                    <a:pt x="676275" y="376527"/>
                  </a:lnTo>
                  <a:lnTo>
                    <a:pt x="669131" y="367266"/>
                  </a:lnTo>
                  <a:lnTo>
                    <a:pt x="661459" y="358534"/>
                  </a:lnTo>
                  <a:lnTo>
                    <a:pt x="653256" y="350067"/>
                  </a:lnTo>
                  <a:lnTo>
                    <a:pt x="644525" y="341864"/>
                  </a:lnTo>
                  <a:lnTo>
                    <a:pt x="636059" y="334191"/>
                  </a:lnTo>
                  <a:lnTo>
                    <a:pt x="626534" y="327047"/>
                  </a:lnTo>
                  <a:lnTo>
                    <a:pt x="617273" y="320167"/>
                  </a:lnTo>
                  <a:lnTo>
                    <a:pt x="607484" y="313817"/>
                  </a:lnTo>
                  <a:lnTo>
                    <a:pt x="597429" y="307995"/>
                  </a:lnTo>
                  <a:lnTo>
                    <a:pt x="586846" y="302703"/>
                  </a:lnTo>
                  <a:lnTo>
                    <a:pt x="576527" y="297940"/>
                  </a:lnTo>
                  <a:lnTo>
                    <a:pt x="565150" y="293442"/>
                  </a:lnTo>
                  <a:lnTo>
                    <a:pt x="554038" y="289738"/>
                  </a:lnTo>
                  <a:lnTo>
                    <a:pt x="542661" y="286563"/>
                  </a:lnTo>
                  <a:lnTo>
                    <a:pt x="531019" y="283917"/>
                  </a:lnTo>
                  <a:lnTo>
                    <a:pt x="519377" y="282064"/>
                  </a:lnTo>
                  <a:lnTo>
                    <a:pt x="506942" y="280477"/>
                  </a:lnTo>
                  <a:lnTo>
                    <a:pt x="495829" y="280741"/>
                  </a:lnTo>
                  <a:lnTo>
                    <a:pt x="484981" y="281271"/>
                  </a:lnTo>
                  <a:lnTo>
                    <a:pt x="474134" y="282594"/>
                  </a:lnTo>
                  <a:lnTo>
                    <a:pt x="463550" y="283917"/>
                  </a:lnTo>
                  <a:lnTo>
                    <a:pt x="452967" y="286033"/>
                  </a:lnTo>
                  <a:lnTo>
                    <a:pt x="442913" y="288415"/>
                  </a:lnTo>
                  <a:lnTo>
                    <a:pt x="432594" y="291325"/>
                  </a:lnTo>
                  <a:lnTo>
                    <a:pt x="422804" y="294765"/>
                  </a:lnTo>
                  <a:lnTo>
                    <a:pt x="413015" y="298470"/>
                  </a:lnTo>
                  <a:lnTo>
                    <a:pt x="403754" y="302703"/>
                  </a:lnTo>
                  <a:lnTo>
                    <a:pt x="394494" y="307466"/>
                  </a:lnTo>
                  <a:lnTo>
                    <a:pt x="385763" y="312229"/>
                  </a:lnTo>
                  <a:lnTo>
                    <a:pt x="377031" y="317521"/>
                  </a:lnTo>
                  <a:lnTo>
                    <a:pt x="369094" y="323342"/>
                  </a:lnTo>
                  <a:lnTo>
                    <a:pt x="361156" y="329693"/>
                  </a:lnTo>
                  <a:lnTo>
                    <a:pt x="353748" y="335778"/>
                  </a:lnTo>
                  <a:lnTo>
                    <a:pt x="346604" y="342658"/>
                  </a:lnTo>
                  <a:lnTo>
                    <a:pt x="339725" y="349802"/>
                  </a:lnTo>
                  <a:lnTo>
                    <a:pt x="333375" y="357740"/>
                  </a:lnTo>
                  <a:lnTo>
                    <a:pt x="327819" y="365414"/>
                  </a:lnTo>
                  <a:lnTo>
                    <a:pt x="322263" y="373616"/>
                  </a:lnTo>
                  <a:lnTo>
                    <a:pt x="317236" y="381819"/>
                  </a:lnTo>
                  <a:lnTo>
                    <a:pt x="312473" y="390815"/>
                  </a:lnTo>
                  <a:lnTo>
                    <a:pt x="308504" y="399547"/>
                  </a:lnTo>
                  <a:lnTo>
                    <a:pt x="305065" y="409073"/>
                  </a:lnTo>
                  <a:lnTo>
                    <a:pt x="302419" y="418334"/>
                  </a:lnTo>
                  <a:lnTo>
                    <a:pt x="299773" y="428389"/>
                  </a:lnTo>
                  <a:lnTo>
                    <a:pt x="297921" y="438443"/>
                  </a:lnTo>
                  <a:lnTo>
                    <a:pt x="296598" y="448763"/>
                  </a:lnTo>
                  <a:lnTo>
                    <a:pt x="296069" y="459347"/>
                  </a:lnTo>
                  <a:lnTo>
                    <a:pt x="296069" y="469931"/>
                  </a:lnTo>
                  <a:lnTo>
                    <a:pt x="296598" y="481044"/>
                  </a:lnTo>
                  <a:lnTo>
                    <a:pt x="297392" y="490834"/>
                  </a:lnTo>
                  <a:lnTo>
                    <a:pt x="299244" y="500889"/>
                  </a:lnTo>
                  <a:lnTo>
                    <a:pt x="301096" y="510679"/>
                  </a:lnTo>
                  <a:lnTo>
                    <a:pt x="303742" y="520470"/>
                  </a:lnTo>
                  <a:lnTo>
                    <a:pt x="307181" y="529995"/>
                  </a:lnTo>
                  <a:lnTo>
                    <a:pt x="310886" y="539256"/>
                  </a:lnTo>
                  <a:lnTo>
                    <a:pt x="315119" y="548253"/>
                  </a:lnTo>
                  <a:lnTo>
                    <a:pt x="320146" y="557249"/>
                  </a:lnTo>
                  <a:lnTo>
                    <a:pt x="322792" y="561483"/>
                  </a:lnTo>
                  <a:lnTo>
                    <a:pt x="325702" y="565716"/>
                  </a:lnTo>
                  <a:lnTo>
                    <a:pt x="328877" y="569685"/>
                  </a:lnTo>
                  <a:lnTo>
                    <a:pt x="332052" y="574184"/>
                  </a:lnTo>
                  <a:lnTo>
                    <a:pt x="335227" y="577888"/>
                  </a:lnTo>
                  <a:lnTo>
                    <a:pt x="338667" y="581857"/>
                  </a:lnTo>
                  <a:lnTo>
                    <a:pt x="342371" y="585561"/>
                  </a:lnTo>
                  <a:lnTo>
                    <a:pt x="346340" y="589266"/>
                  </a:lnTo>
                  <a:lnTo>
                    <a:pt x="350309" y="592706"/>
                  </a:lnTo>
                  <a:lnTo>
                    <a:pt x="354277" y="596145"/>
                  </a:lnTo>
                  <a:lnTo>
                    <a:pt x="358511" y="599585"/>
                  </a:lnTo>
                  <a:lnTo>
                    <a:pt x="363009" y="602496"/>
                  </a:lnTo>
                  <a:lnTo>
                    <a:pt x="367771" y="605671"/>
                  </a:lnTo>
                  <a:lnTo>
                    <a:pt x="372534" y="608582"/>
                  </a:lnTo>
                  <a:lnTo>
                    <a:pt x="377825" y="611492"/>
                  </a:lnTo>
                  <a:lnTo>
                    <a:pt x="382852" y="614403"/>
                  </a:lnTo>
                  <a:lnTo>
                    <a:pt x="387086" y="616255"/>
                  </a:lnTo>
                  <a:lnTo>
                    <a:pt x="391054" y="618372"/>
                  </a:lnTo>
                  <a:lnTo>
                    <a:pt x="395288" y="619960"/>
                  </a:lnTo>
                  <a:lnTo>
                    <a:pt x="399786" y="621547"/>
                  </a:lnTo>
                  <a:lnTo>
                    <a:pt x="404019" y="622870"/>
                  </a:lnTo>
                  <a:lnTo>
                    <a:pt x="408252" y="623929"/>
                  </a:lnTo>
                  <a:lnTo>
                    <a:pt x="416719" y="625781"/>
                  </a:lnTo>
                  <a:lnTo>
                    <a:pt x="425450" y="627104"/>
                  </a:lnTo>
                  <a:lnTo>
                    <a:pt x="433917" y="627368"/>
                  </a:lnTo>
                  <a:lnTo>
                    <a:pt x="442119" y="627368"/>
                  </a:lnTo>
                  <a:lnTo>
                    <a:pt x="450850" y="626575"/>
                  </a:lnTo>
                  <a:lnTo>
                    <a:pt x="459052" y="625516"/>
                  </a:lnTo>
                  <a:lnTo>
                    <a:pt x="466990" y="623399"/>
                  </a:lnTo>
                  <a:lnTo>
                    <a:pt x="474927" y="621018"/>
                  </a:lnTo>
                  <a:lnTo>
                    <a:pt x="483129" y="618107"/>
                  </a:lnTo>
                  <a:lnTo>
                    <a:pt x="490802" y="614668"/>
                  </a:lnTo>
                  <a:lnTo>
                    <a:pt x="498211" y="610698"/>
                  </a:lnTo>
                  <a:lnTo>
                    <a:pt x="505354" y="605936"/>
                  </a:lnTo>
                  <a:lnTo>
                    <a:pt x="512498" y="601173"/>
                  </a:lnTo>
                  <a:lnTo>
                    <a:pt x="519377" y="595881"/>
                  </a:lnTo>
                  <a:lnTo>
                    <a:pt x="525992" y="590060"/>
                  </a:lnTo>
                  <a:lnTo>
                    <a:pt x="532077" y="583974"/>
                  </a:lnTo>
                  <a:lnTo>
                    <a:pt x="537898" y="577359"/>
                  </a:lnTo>
                  <a:lnTo>
                    <a:pt x="543454" y="570744"/>
                  </a:lnTo>
                  <a:lnTo>
                    <a:pt x="548746" y="563864"/>
                  </a:lnTo>
                  <a:lnTo>
                    <a:pt x="553509" y="556455"/>
                  </a:lnTo>
                  <a:lnTo>
                    <a:pt x="558006" y="548517"/>
                  </a:lnTo>
                  <a:lnTo>
                    <a:pt x="562240" y="540579"/>
                  </a:lnTo>
                  <a:lnTo>
                    <a:pt x="565679" y="532641"/>
                  </a:lnTo>
                  <a:lnTo>
                    <a:pt x="568590" y="524174"/>
                  </a:lnTo>
                  <a:lnTo>
                    <a:pt x="571500" y="515442"/>
                  </a:lnTo>
                  <a:lnTo>
                    <a:pt x="573617" y="506975"/>
                  </a:lnTo>
                  <a:lnTo>
                    <a:pt x="575204" y="497979"/>
                  </a:lnTo>
                  <a:lnTo>
                    <a:pt x="576527" y="488982"/>
                  </a:lnTo>
                  <a:lnTo>
                    <a:pt x="577056" y="479721"/>
                  </a:lnTo>
                  <a:lnTo>
                    <a:pt x="580231" y="484749"/>
                  </a:lnTo>
                  <a:lnTo>
                    <a:pt x="582877" y="489776"/>
                  </a:lnTo>
                  <a:lnTo>
                    <a:pt x="585259" y="494803"/>
                  </a:lnTo>
                  <a:lnTo>
                    <a:pt x="587375" y="499831"/>
                  </a:lnTo>
                  <a:lnTo>
                    <a:pt x="588963" y="504858"/>
                  </a:lnTo>
                  <a:lnTo>
                    <a:pt x="590021" y="510150"/>
                  </a:lnTo>
                  <a:lnTo>
                    <a:pt x="591079" y="515442"/>
                  </a:lnTo>
                  <a:lnTo>
                    <a:pt x="591609" y="520734"/>
                  </a:lnTo>
                  <a:lnTo>
                    <a:pt x="591873" y="526026"/>
                  </a:lnTo>
                  <a:lnTo>
                    <a:pt x="591609" y="531583"/>
                  </a:lnTo>
                  <a:lnTo>
                    <a:pt x="591344" y="536875"/>
                  </a:lnTo>
                  <a:lnTo>
                    <a:pt x="590286" y="542432"/>
                  </a:lnTo>
                  <a:lnTo>
                    <a:pt x="589492" y="547724"/>
                  </a:lnTo>
                  <a:lnTo>
                    <a:pt x="588434" y="553545"/>
                  </a:lnTo>
                  <a:lnTo>
                    <a:pt x="586581" y="558837"/>
                  </a:lnTo>
                  <a:lnTo>
                    <a:pt x="584994" y="564393"/>
                  </a:lnTo>
                  <a:lnTo>
                    <a:pt x="583142" y="569685"/>
                  </a:lnTo>
                  <a:lnTo>
                    <a:pt x="581025" y="575242"/>
                  </a:lnTo>
                  <a:lnTo>
                    <a:pt x="578644" y="580534"/>
                  </a:lnTo>
                  <a:lnTo>
                    <a:pt x="575998" y="586091"/>
                  </a:lnTo>
                  <a:lnTo>
                    <a:pt x="570442" y="596675"/>
                  </a:lnTo>
                  <a:lnTo>
                    <a:pt x="564356" y="606994"/>
                  </a:lnTo>
                  <a:lnTo>
                    <a:pt x="557742" y="616784"/>
                  </a:lnTo>
                  <a:lnTo>
                    <a:pt x="550598" y="626839"/>
                  </a:lnTo>
                  <a:lnTo>
                    <a:pt x="543454" y="636100"/>
                  </a:lnTo>
                  <a:lnTo>
                    <a:pt x="536046" y="645097"/>
                  </a:lnTo>
                  <a:lnTo>
                    <a:pt x="531548" y="649330"/>
                  </a:lnTo>
                  <a:lnTo>
                    <a:pt x="526786" y="653564"/>
                  </a:lnTo>
                  <a:lnTo>
                    <a:pt x="521759" y="657268"/>
                  </a:lnTo>
                  <a:lnTo>
                    <a:pt x="516731" y="660973"/>
                  </a:lnTo>
                  <a:lnTo>
                    <a:pt x="511969" y="664412"/>
                  </a:lnTo>
                  <a:lnTo>
                    <a:pt x="506677" y="667058"/>
                  </a:lnTo>
                  <a:lnTo>
                    <a:pt x="501386" y="669969"/>
                  </a:lnTo>
                  <a:lnTo>
                    <a:pt x="496094" y="672880"/>
                  </a:lnTo>
                  <a:lnTo>
                    <a:pt x="490802" y="675261"/>
                  </a:lnTo>
                  <a:lnTo>
                    <a:pt x="485246" y="677378"/>
                  </a:lnTo>
                  <a:lnTo>
                    <a:pt x="479954" y="679230"/>
                  </a:lnTo>
                  <a:lnTo>
                    <a:pt x="474398" y="680818"/>
                  </a:lnTo>
                  <a:lnTo>
                    <a:pt x="468842" y="682670"/>
                  </a:lnTo>
                  <a:lnTo>
                    <a:pt x="463286" y="683728"/>
                  </a:lnTo>
                  <a:lnTo>
                    <a:pt x="457729" y="684787"/>
                  </a:lnTo>
                  <a:lnTo>
                    <a:pt x="451909" y="685845"/>
                  </a:lnTo>
                  <a:lnTo>
                    <a:pt x="445823" y="686374"/>
                  </a:lnTo>
                  <a:lnTo>
                    <a:pt x="440267" y="686639"/>
                  </a:lnTo>
                  <a:lnTo>
                    <a:pt x="434181" y="686903"/>
                  </a:lnTo>
                  <a:lnTo>
                    <a:pt x="428625" y="686903"/>
                  </a:lnTo>
                  <a:lnTo>
                    <a:pt x="422540" y="686639"/>
                  </a:lnTo>
                  <a:lnTo>
                    <a:pt x="416454" y="686110"/>
                  </a:lnTo>
                  <a:lnTo>
                    <a:pt x="410634" y="685316"/>
                  </a:lnTo>
                  <a:lnTo>
                    <a:pt x="404284" y="684522"/>
                  </a:lnTo>
                  <a:lnTo>
                    <a:pt x="398198" y="683464"/>
                  </a:lnTo>
                  <a:lnTo>
                    <a:pt x="392377" y="682405"/>
                  </a:lnTo>
                  <a:lnTo>
                    <a:pt x="386027" y="680553"/>
                  </a:lnTo>
                  <a:lnTo>
                    <a:pt x="379677" y="679230"/>
                  </a:lnTo>
                  <a:lnTo>
                    <a:pt x="373592" y="677113"/>
                  </a:lnTo>
                  <a:lnTo>
                    <a:pt x="367506" y="675261"/>
                  </a:lnTo>
                  <a:lnTo>
                    <a:pt x="361156" y="672880"/>
                  </a:lnTo>
                  <a:lnTo>
                    <a:pt x="354806" y="670498"/>
                  </a:lnTo>
                  <a:lnTo>
                    <a:pt x="348456" y="667323"/>
                  </a:lnTo>
                  <a:lnTo>
                    <a:pt x="342636" y="663883"/>
                  </a:lnTo>
                  <a:lnTo>
                    <a:pt x="336550" y="660708"/>
                  </a:lnTo>
                  <a:lnTo>
                    <a:pt x="330994" y="657004"/>
                  </a:lnTo>
                  <a:lnTo>
                    <a:pt x="325173" y="653035"/>
                  </a:lnTo>
                  <a:lnTo>
                    <a:pt x="319617" y="649330"/>
                  </a:lnTo>
                  <a:lnTo>
                    <a:pt x="314325" y="645097"/>
                  </a:lnTo>
                  <a:lnTo>
                    <a:pt x="309298" y="641128"/>
                  </a:lnTo>
                  <a:lnTo>
                    <a:pt x="304006" y="636894"/>
                  </a:lnTo>
                  <a:lnTo>
                    <a:pt x="299244" y="632396"/>
                  </a:lnTo>
                  <a:lnTo>
                    <a:pt x="294217" y="627633"/>
                  </a:lnTo>
                  <a:lnTo>
                    <a:pt x="289719" y="623135"/>
                  </a:lnTo>
                  <a:lnTo>
                    <a:pt x="285221" y="618372"/>
                  </a:lnTo>
                  <a:lnTo>
                    <a:pt x="280988" y="613345"/>
                  </a:lnTo>
                  <a:lnTo>
                    <a:pt x="277019" y="608317"/>
                  </a:lnTo>
                  <a:lnTo>
                    <a:pt x="272521" y="603290"/>
                  </a:lnTo>
                  <a:lnTo>
                    <a:pt x="268817" y="597998"/>
                  </a:lnTo>
                  <a:lnTo>
                    <a:pt x="265113" y="592706"/>
                  </a:lnTo>
                  <a:lnTo>
                    <a:pt x="261673" y="587149"/>
                  </a:lnTo>
                  <a:lnTo>
                    <a:pt x="258234" y="581857"/>
                  </a:lnTo>
                  <a:lnTo>
                    <a:pt x="255323" y="576036"/>
                  </a:lnTo>
                  <a:lnTo>
                    <a:pt x="252148" y="570479"/>
                  </a:lnTo>
                  <a:lnTo>
                    <a:pt x="249238" y="564658"/>
                  </a:lnTo>
                  <a:lnTo>
                    <a:pt x="246327" y="558837"/>
                  </a:lnTo>
                  <a:lnTo>
                    <a:pt x="241300" y="546930"/>
                  </a:lnTo>
                  <a:lnTo>
                    <a:pt x="237067" y="535023"/>
                  </a:lnTo>
                  <a:lnTo>
                    <a:pt x="233363" y="522851"/>
                  </a:lnTo>
                  <a:lnTo>
                    <a:pt x="230188" y="510415"/>
                  </a:lnTo>
                  <a:lnTo>
                    <a:pt x="227806" y="497979"/>
                  </a:lnTo>
                  <a:lnTo>
                    <a:pt x="225690" y="485542"/>
                  </a:lnTo>
                  <a:lnTo>
                    <a:pt x="224631" y="473106"/>
                  </a:lnTo>
                  <a:lnTo>
                    <a:pt x="224367" y="460141"/>
                  </a:lnTo>
                  <a:lnTo>
                    <a:pt x="224631" y="447440"/>
                  </a:lnTo>
                  <a:lnTo>
                    <a:pt x="224896" y="441354"/>
                  </a:lnTo>
                  <a:lnTo>
                    <a:pt x="225425" y="435004"/>
                  </a:lnTo>
                  <a:lnTo>
                    <a:pt x="226219" y="428918"/>
                  </a:lnTo>
                  <a:lnTo>
                    <a:pt x="227013" y="422832"/>
                  </a:lnTo>
                  <a:lnTo>
                    <a:pt x="228071" y="416482"/>
                  </a:lnTo>
                  <a:lnTo>
                    <a:pt x="229129" y="410396"/>
                  </a:lnTo>
                  <a:lnTo>
                    <a:pt x="230717" y="404045"/>
                  </a:lnTo>
                  <a:lnTo>
                    <a:pt x="232304" y="398224"/>
                  </a:lnTo>
                  <a:lnTo>
                    <a:pt x="234156" y="392138"/>
                  </a:lnTo>
                  <a:lnTo>
                    <a:pt x="236009" y="386053"/>
                  </a:lnTo>
                  <a:lnTo>
                    <a:pt x="238125" y="380496"/>
                  </a:lnTo>
                  <a:lnTo>
                    <a:pt x="240242" y="374675"/>
                  </a:lnTo>
                  <a:lnTo>
                    <a:pt x="242888" y="368853"/>
                  </a:lnTo>
                  <a:lnTo>
                    <a:pt x="245534" y="363297"/>
                  </a:lnTo>
                  <a:lnTo>
                    <a:pt x="248444" y="357740"/>
                  </a:lnTo>
                  <a:lnTo>
                    <a:pt x="251090" y="352184"/>
                  </a:lnTo>
                  <a:lnTo>
                    <a:pt x="254265" y="346892"/>
                  </a:lnTo>
                  <a:lnTo>
                    <a:pt x="257704" y="341335"/>
                  </a:lnTo>
                  <a:lnTo>
                    <a:pt x="261144" y="335778"/>
                  </a:lnTo>
                  <a:lnTo>
                    <a:pt x="264848" y="330751"/>
                  </a:lnTo>
                  <a:lnTo>
                    <a:pt x="268817" y="325988"/>
                  </a:lnTo>
                  <a:lnTo>
                    <a:pt x="272786" y="320696"/>
                  </a:lnTo>
                  <a:lnTo>
                    <a:pt x="282311" y="310112"/>
                  </a:lnTo>
                  <a:lnTo>
                    <a:pt x="292365" y="300322"/>
                  </a:lnTo>
                  <a:lnTo>
                    <a:pt x="302419" y="290796"/>
                  </a:lnTo>
                  <a:lnTo>
                    <a:pt x="313002" y="282064"/>
                  </a:lnTo>
                  <a:lnTo>
                    <a:pt x="324115" y="273333"/>
                  </a:lnTo>
                  <a:lnTo>
                    <a:pt x="335227" y="265659"/>
                  </a:lnTo>
                  <a:lnTo>
                    <a:pt x="346869" y="258250"/>
                  </a:lnTo>
                  <a:lnTo>
                    <a:pt x="358511" y="251635"/>
                  </a:lnTo>
                  <a:lnTo>
                    <a:pt x="370681" y="245550"/>
                  </a:lnTo>
                  <a:lnTo>
                    <a:pt x="382852" y="239993"/>
                  </a:lnTo>
                  <a:lnTo>
                    <a:pt x="395288" y="235230"/>
                  </a:lnTo>
                  <a:lnTo>
                    <a:pt x="407988" y="230732"/>
                  </a:lnTo>
                  <a:lnTo>
                    <a:pt x="421217" y="227028"/>
                  </a:lnTo>
                  <a:lnTo>
                    <a:pt x="433917" y="223852"/>
                  </a:lnTo>
                  <a:lnTo>
                    <a:pt x="447146" y="221471"/>
                  </a:lnTo>
                  <a:lnTo>
                    <a:pt x="460111" y="219619"/>
                  </a:lnTo>
                  <a:lnTo>
                    <a:pt x="473604" y="218296"/>
                  </a:lnTo>
                  <a:lnTo>
                    <a:pt x="487098" y="217766"/>
                  </a:lnTo>
                  <a:lnTo>
                    <a:pt x="500327" y="217766"/>
                  </a:lnTo>
                  <a:lnTo>
                    <a:pt x="513821" y="218296"/>
                  </a:lnTo>
                  <a:lnTo>
                    <a:pt x="527315" y="219619"/>
                  </a:lnTo>
                  <a:lnTo>
                    <a:pt x="540809" y="221735"/>
                  </a:lnTo>
                  <a:lnTo>
                    <a:pt x="554038" y="224381"/>
                  </a:lnTo>
                  <a:lnTo>
                    <a:pt x="567267" y="227292"/>
                  </a:lnTo>
                  <a:lnTo>
                    <a:pt x="580761" y="231526"/>
                  </a:lnTo>
                  <a:lnTo>
                    <a:pt x="593461" y="236024"/>
                  </a:lnTo>
                  <a:lnTo>
                    <a:pt x="600075" y="238405"/>
                  </a:lnTo>
                  <a:lnTo>
                    <a:pt x="606690" y="241316"/>
                  </a:lnTo>
                  <a:lnTo>
                    <a:pt x="613040" y="244227"/>
                  </a:lnTo>
                  <a:lnTo>
                    <a:pt x="619390" y="247402"/>
                  </a:lnTo>
                  <a:lnTo>
                    <a:pt x="625740" y="250577"/>
                  </a:lnTo>
                  <a:lnTo>
                    <a:pt x="632090" y="254281"/>
                  </a:lnTo>
                  <a:lnTo>
                    <a:pt x="638440" y="257721"/>
                  </a:lnTo>
                  <a:lnTo>
                    <a:pt x="644261" y="261426"/>
                  </a:lnTo>
                  <a:lnTo>
                    <a:pt x="650611" y="265395"/>
                  </a:lnTo>
                  <a:lnTo>
                    <a:pt x="656696" y="269628"/>
                  </a:lnTo>
                  <a:lnTo>
                    <a:pt x="662517" y="273862"/>
                  </a:lnTo>
                  <a:lnTo>
                    <a:pt x="668602" y="278625"/>
                  </a:lnTo>
                  <a:lnTo>
                    <a:pt x="677069" y="284710"/>
                  </a:lnTo>
                  <a:lnTo>
                    <a:pt x="685271" y="291590"/>
                  </a:lnTo>
                  <a:lnTo>
                    <a:pt x="693209" y="298470"/>
                  </a:lnTo>
                  <a:lnTo>
                    <a:pt x="700617" y="305349"/>
                  </a:lnTo>
                  <a:lnTo>
                    <a:pt x="708025" y="312758"/>
                  </a:lnTo>
                  <a:lnTo>
                    <a:pt x="714904" y="320167"/>
                  </a:lnTo>
                  <a:lnTo>
                    <a:pt x="721784" y="327576"/>
                  </a:lnTo>
                  <a:lnTo>
                    <a:pt x="727869" y="335249"/>
                  </a:lnTo>
                  <a:lnTo>
                    <a:pt x="733954" y="342923"/>
                  </a:lnTo>
                  <a:lnTo>
                    <a:pt x="740040" y="351125"/>
                  </a:lnTo>
                  <a:lnTo>
                    <a:pt x="745331" y="359328"/>
                  </a:lnTo>
                  <a:lnTo>
                    <a:pt x="750623" y="367530"/>
                  </a:lnTo>
                  <a:lnTo>
                    <a:pt x="755650" y="375998"/>
                  </a:lnTo>
                  <a:lnTo>
                    <a:pt x="760148" y="384465"/>
                  </a:lnTo>
                  <a:lnTo>
                    <a:pt x="764646" y="392932"/>
                  </a:lnTo>
                  <a:lnTo>
                    <a:pt x="768879" y="401664"/>
                  </a:lnTo>
                  <a:lnTo>
                    <a:pt x="772584" y="410396"/>
                  </a:lnTo>
                  <a:lnTo>
                    <a:pt x="776288" y="419392"/>
                  </a:lnTo>
                  <a:lnTo>
                    <a:pt x="779463" y="428389"/>
                  </a:lnTo>
                  <a:lnTo>
                    <a:pt x="782373" y="437650"/>
                  </a:lnTo>
                  <a:lnTo>
                    <a:pt x="785019" y="446646"/>
                  </a:lnTo>
                  <a:lnTo>
                    <a:pt x="787400" y="455907"/>
                  </a:lnTo>
                  <a:lnTo>
                    <a:pt x="789781" y="464904"/>
                  </a:lnTo>
                  <a:lnTo>
                    <a:pt x="791634" y="474429"/>
                  </a:lnTo>
                  <a:lnTo>
                    <a:pt x="793221" y="483955"/>
                  </a:lnTo>
                  <a:lnTo>
                    <a:pt x="794544" y="492951"/>
                  </a:lnTo>
                  <a:lnTo>
                    <a:pt x="795602" y="502741"/>
                  </a:lnTo>
                  <a:lnTo>
                    <a:pt x="796396" y="512002"/>
                  </a:lnTo>
                  <a:lnTo>
                    <a:pt x="797190" y="521528"/>
                  </a:lnTo>
                  <a:lnTo>
                    <a:pt x="797454" y="531054"/>
                  </a:lnTo>
                  <a:lnTo>
                    <a:pt x="797454" y="540315"/>
                  </a:lnTo>
                  <a:lnTo>
                    <a:pt x="797190" y="550105"/>
                  </a:lnTo>
                  <a:lnTo>
                    <a:pt x="796396" y="559366"/>
                  </a:lnTo>
                  <a:lnTo>
                    <a:pt x="795602" y="568892"/>
                  </a:lnTo>
                  <a:lnTo>
                    <a:pt x="794809" y="578682"/>
                  </a:lnTo>
                  <a:lnTo>
                    <a:pt x="793486" y="587943"/>
                  </a:lnTo>
                  <a:lnTo>
                    <a:pt x="791898" y="597468"/>
                  </a:lnTo>
                  <a:lnTo>
                    <a:pt x="790311" y="606994"/>
                  </a:lnTo>
                  <a:lnTo>
                    <a:pt x="787929" y="616255"/>
                  </a:lnTo>
                  <a:lnTo>
                    <a:pt x="785548" y="625516"/>
                  </a:lnTo>
                  <a:lnTo>
                    <a:pt x="783167" y="634777"/>
                  </a:lnTo>
                  <a:lnTo>
                    <a:pt x="780521" y="644038"/>
                  </a:lnTo>
                  <a:lnTo>
                    <a:pt x="777346" y="653035"/>
                  </a:lnTo>
                  <a:lnTo>
                    <a:pt x="773906" y="662296"/>
                  </a:lnTo>
                  <a:lnTo>
                    <a:pt x="770467" y="671027"/>
                  </a:lnTo>
                  <a:lnTo>
                    <a:pt x="766763" y="680024"/>
                  </a:lnTo>
                  <a:lnTo>
                    <a:pt x="762794" y="688756"/>
                  </a:lnTo>
                  <a:lnTo>
                    <a:pt x="758561" y="697752"/>
                  </a:lnTo>
                  <a:lnTo>
                    <a:pt x="754063" y="706219"/>
                  </a:lnTo>
                  <a:lnTo>
                    <a:pt x="749036" y="714951"/>
                  </a:lnTo>
                  <a:lnTo>
                    <a:pt x="744273" y="723154"/>
                  </a:lnTo>
                  <a:lnTo>
                    <a:pt x="738717" y="731356"/>
                  </a:lnTo>
                  <a:lnTo>
                    <a:pt x="733425" y="739294"/>
                  </a:lnTo>
                  <a:lnTo>
                    <a:pt x="727604" y="747497"/>
                  </a:lnTo>
                  <a:lnTo>
                    <a:pt x="721784" y="755435"/>
                  </a:lnTo>
                  <a:lnTo>
                    <a:pt x="715698" y="763108"/>
                  </a:lnTo>
                  <a:lnTo>
                    <a:pt x="709084" y="770782"/>
                  </a:lnTo>
                  <a:lnTo>
                    <a:pt x="702469" y="777926"/>
                  </a:lnTo>
                  <a:lnTo>
                    <a:pt x="695854" y="785335"/>
                  </a:lnTo>
                  <a:lnTo>
                    <a:pt x="688711" y="792479"/>
                  </a:lnTo>
                  <a:lnTo>
                    <a:pt x="681567" y="799359"/>
                  </a:lnTo>
                  <a:lnTo>
                    <a:pt x="673629" y="805974"/>
                  </a:lnTo>
                  <a:lnTo>
                    <a:pt x="665956" y="812589"/>
                  </a:lnTo>
                  <a:lnTo>
                    <a:pt x="658019" y="818675"/>
                  </a:lnTo>
                  <a:lnTo>
                    <a:pt x="645584" y="827671"/>
                  </a:lnTo>
                  <a:lnTo>
                    <a:pt x="632884" y="835874"/>
                  </a:lnTo>
                  <a:lnTo>
                    <a:pt x="620448" y="843547"/>
                  </a:lnTo>
                  <a:lnTo>
                    <a:pt x="607484" y="850691"/>
                  </a:lnTo>
                  <a:lnTo>
                    <a:pt x="594784" y="857306"/>
                  </a:lnTo>
                  <a:lnTo>
                    <a:pt x="581819" y="863392"/>
                  </a:lnTo>
                  <a:lnTo>
                    <a:pt x="568590" y="868949"/>
                  </a:lnTo>
                  <a:lnTo>
                    <a:pt x="555625" y="874241"/>
                  </a:lnTo>
                  <a:lnTo>
                    <a:pt x="542396" y="878474"/>
                  </a:lnTo>
                  <a:lnTo>
                    <a:pt x="529167" y="882443"/>
                  </a:lnTo>
                  <a:lnTo>
                    <a:pt x="515938" y="886148"/>
                  </a:lnTo>
                  <a:lnTo>
                    <a:pt x="502444" y="889058"/>
                  </a:lnTo>
                  <a:lnTo>
                    <a:pt x="488950" y="891704"/>
                  </a:lnTo>
                  <a:lnTo>
                    <a:pt x="475721" y="893557"/>
                  </a:lnTo>
                  <a:lnTo>
                    <a:pt x="462227" y="895409"/>
                  </a:lnTo>
                  <a:lnTo>
                    <a:pt x="448469" y="896203"/>
                  </a:lnTo>
                  <a:lnTo>
                    <a:pt x="434711" y="896996"/>
                  </a:lnTo>
                  <a:lnTo>
                    <a:pt x="421481" y="896996"/>
                  </a:lnTo>
                  <a:lnTo>
                    <a:pt x="407723" y="896732"/>
                  </a:lnTo>
                  <a:lnTo>
                    <a:pt x="393965" y="895938"/>
                  </a:lnTo>
                  <a:lnTo>
                    <a:pt x="380206" y="894615"/>
                  </a:lnTo>
                  <a:lnTo>
                    <a:pt x="366448" y="893027"/>
                  </a:lnTo>
                  <a:lnTo>
                    <a:pt x="352954" y="890911"/>
                  </a:lnTo>
                  <a:lnTo>
                    <a:pt x="338931" y="888529"/>
                  </a:lnTo>
                  <a:lnTo>
                    <a:pt x="325173" y="885354"/>
                  </a:lnTo>
                  <a:lnTo>
                    <a:pt x="311415" y="882179"/>
                  </a:lnTo>
                  <a:lnTo>
                    <a:pt x="297656" y="878210"/>
                  </a:lnTo>
                  <a:lnTo>
                    <a:pt x="284163" y="873976"/>
                  </a:lnTo>
                  <a:lnTo>
                    <a:pt x="270404" y="869213"/>
                  </a:lnTo>
                  <a:lnTo>
                    <a:pt x="256646" y="864451"/>
                  </a:lnTo>
                  <a:lnTo>
                    <a:pt x="242888" y="859159"/>
                  </a:lnTo>
                  <a:lnTo>
                    <a:pt x="229129" y="853073"/>
                  </a:lnTo>
                  <a:lnTo>
                    <a:pt x="220398" y="848310"/>
                  </a:lnTo>
                  <a:lnTo>
                    <a:pt x="211402" y="843018"/>
                  </a:lnTo>
                  <a:lnTo>
                    <a:pt x="202936" y="837990"/>
                  </a:lnTo>
                  <a:lnTo>
                    <a:pt x="194734" y="832434"/>
                  </a:lnTo>
                  <a:lnTo>
                    <a:pt x="186531" y="826877"/>
                  </a:lnTo>
                  <a:lnTo>
                    <a:pt x="178065" y="820791"/>
                  </a:lnTo>
                  <a:lnTo>
                    <a:pt x="170392" y="814706"/>
                  </a:lnTo>
                  <a:lnTo>
                    <a:pt x="162454" y="808884"/>
                  </a:lnTo>
                  <a:lnTo>
                    <a:pt x="155046" y="802534"/>
                  </a:lnTo>
                  <a:lnTo>
                    <a:pt x="147638" y="795919"/>
                  </a:lnTo>
                  <a:lnTo>
                    <a:pt x="140229" y="789304"/>
                  </a:lnTo>
                  <a:lnTo>
                    <a:pt x="133350" y="782689"/>
                  </a:lnTo>
                  <a:lnTo>
                    <a:pt x="126206" y="775545"/>
                  </a:lnTo>
                  <a:lnTo>
                    <a:pt x="119592" y="768930"/>
                  </a:lnTo>
                  <a:lnTo>
                    <a:pt x="112977" y="761785"/>
                  </a:lnTo>
                  <a:lnTo>
                    <a:pt x="106363" y="754377"/>
                  </a:lnTo>
                  <a:lnTo>
                    <a:pt x="100277" y="746703"/>
                  </a:lnTo>
                  <a:lnTo>
                    <a:pt x="94192" y="739294"/>
                  </a:lnTo>
                  <a:lnTo>
                    <a:pt x="88371" y="731621"/>
                  </a:lnTo>
                  <a:lnTo>
                    <a:pt x="82815" y="723683"/>
                  </a:lnTo>
                  <a:lnTo>
                    <a:pt x="76994" y="716010"/>
                  </a:lnTo>
                  <a:lnTo>
                    <a:pt x="71967" y="708072"/>
                  </a:lnTo>
                  <a:lnTo>
                    <a:pt x="66675" y="699604"/>
                  </a:lnTo>
                  <a:lnTo>
                    <a:pt x="61648" y="691402"/>
                  </a:lnTo>
                  <a:lnTo>
                    <a:pt x="57150" y="683199"/>
                  </a:lnTo>
                  <a:lnTo>
                    <a:pt x="52123" y="674732"/>
                  </a:lnTo>
                  <a:lnTo>
                    <a:pt x="47890" y="666265"/>
                  </a:lnTo>
                  <a:lnTo>
                    <a:pt x="43656" y="657797"/>
                  </a:lnTo>
                  <a:lnTo>
                    <a:pt x="39688" y="648801"/>
                  </a:lnTo>
                  <a:lnTo>
                    <a:pt x="35984" y="640334"/>
                  </a:lnTo>
                  <a:lnTo>
                    <a:pt x="32279" y="631337"/>
                  </a:lnTo>
                  <a:lnTo>
                    <a:pt x="28840" y="622341"/>
                  </a:lnTo>
                  <a:lnTo>
                    <a:pt x="25400" y="613345"/>
                  </a:lnTo>
                  <a:lnTo>
                    <a:pt x="22225" y="604348"/>
                  </a:lnTo>
                  <a:lnTo>
                    <a:pt x="19315" y="595087"/>
                  </a:lnTo>
                  <a:lnTo>
                    <a:pt x="16934" y="586091"/>
                  </a:lnTo>
                  <a:lnTo>
                    <a:pt x="14288" y="576830"/>
                  </a:lnTo>
                  <a:lnTo>
                    <a:pt x="11906" y="567569"/>
                  </a:lnTo>
                  <a:lnTo>
                    <a:pt x="10054" y="558043"/>
                  </a:lnTo>
                  <a:lnTo>
                    <a:pt x="7938" y="548517"/>
                  </a:lnTo>
                  <a:lnTo>
                    <a:pt x="6350" y="539256"/>
                  </a:lnTo>
                  <a:lnTo>
                    <a:pt x="4763" y="529731"/>
                  </a:lnTo>
                  <a:lnTo>
                    <a:pt x="3440" y="520470"/>
                  </a:lnTo>
                  <a:lnTo>
                    <a:pt x="2381" y="510944"/>
                  </a:lnTo>
                  <a:lnTo>
                    <a:pt x="1323" y="501154"/>
                  </a:lnTo>
                  <a:lnTo>
                    <a:pt x="794" y="491893"/>
                  </a:lnTo>
                  <a:lnTo>
                    <a:pt x="265" y="482103"/>
                  </a:lnTo>
                  <a:lnTo>
                    <a:pt x="0" y="472312"/>
                  </a:lnTo>
                  <a:lnTo>
                    <a:pt x="0" y="462787"/>
                  </a:lnTo>
                  <a:lnTo>
                    <a:pt x="0" y="453261"/>
                  </a:lnTo>
                  <a:lnTo>
                    <a:pt x="529" y="443471"/>
                  </a:lnTo>
                  <a:lnTo>
                    <a:pt x="1059" y="433945"/>
                  </a:lnTo>
                  <a:lnTo>
                    <a:pt x="1588" y="424155"/>
                  </a:lnTo>
                  <a:lnTo>
                    <a:pt x="2911" y="414629"/>
                  </a:lnTo>
                  <a:lnTo>
                    <a:pt x="3969" y="405104"/>
                  </a:lnTo>
                  <a:lnTo>
                    <a:pt x="5292" y="395314"/>
                  </a:lnTo>
                  <a:lnTo>
                    <a:pt x="7144" y="385523"/>
                  </a:lnTo>
                  <a:lnTo>
                    <a:pt x="8731" y="376262"/>
                  </a:lnTo>
                  <a:lnTo>
                    <a:pt x="10848" y="366472"/>
                  </a:lnTo>
                  <a:lnTo>
                    <a:pt x="13229" y="356946"/>
                  </a:lnTo>
                  <a:lnTo>
                    <a:pt x="15611" y="347685"/>
                  </a:lnTo>
                  <a:lnTo>
                    <a:pt x="18521" y="338160"/>
                  </a:lnTo>
                  <a:lnTo>
                    <a:pt x="21431" y="328370"/>
                  </a:lnTo>
                  <a:lnTo>
                    <a:pt x="24606" y="319373"/>
                  </a:lnTo>
                  <a:lnTo>
                    <a:pt x="28046" y="309848"/>
                  </a:lnTo>
                  <a:lnTo>
                    <a:pt x="31750" y="300851"/>
                  </a:lnTo>
                  <a:lnTo>
                    <a:pt x="35454" y="291590"/>
                  </a:lnTo>
                  <a:lnTo>
                    <a:pt x="39423" y="282858"/>
                  </a:lnTo>
                  <a:lnTo>
                    <a:pt x="43392" y="273862"/>
                  </a:lnTo>
                  <a:lnTo>
                    <a:pt x="47625" y="265130"/>
                  </a:lnTo>
                  <a:lnTo>
                    <a:pt x="51859" y="256398"/>
                  </a:lnTo>
                  <a:lnTo>
                    <a:pt x="56621" y="247931"/>
                  </a:lnTo>
                  <a:lnTo>
                    <a:pt x="61384" y="239728"/>
                  </a:lnTo>
                  <a:lnTo>
                    <a:pt x="66146" y="231526"/>
                  </a:lnTo>
                  <a:lnTo>
                    <a:pt x="71438" y="223058"/>
                  </a:lnTo>
                  <a:lnTo>
                    <a:pt x="76729" y="215120"/>
                  </a:lnTo>
                  <a:lnTo>
                    <a:pt x="82021" y="207447"/>
                  </a:lnTo>
                  <a:lnTo>
                    <a:pt x="87577" y="199774"/>
                  </a:lnTo>
                  <a:lnTo>
                    <a:pt x="93398" y="192100"/>
                  </a:lnTo>
                  <a:lnTo>
                    <a:pt x="98954" y="184691"/>
                  </a:lnTo>
                  <a:lnTo>
                    <a:pt x="105040" y="177018"/>
                  </a:lnTo>
                  <a:lnTo>
                    <a:pt x="111390" y="169609"/>
                  </a:lnTo>
                  <a:lnTo>
                    <a:pt x="117475" y="162994"/>
                  </a:lnTo>
                  <a:lnTo>
                    <a:pt x="123825" y="155850"/>
                  </a:lnTo>
                  <a:lnTo>
                    <a:pt x="130440" y="148970"/>
                  </a:lnTo>
                  <a:lnTo>
                    <a:pt x="137054" y="142355"/>
                  </a:lnTo>
                  <a:lnTo>
                    <a:pt x="143934" y="135740"/>
                  </a:lnTo>
                  <a:lnTo>
                    <a:pt x="151077" y="129125"/>
                  </a:lnTo>
                  <a:lnTo>
                    <a:pt x="157956" y="122775"/>
                  </a:lnTo>
                  <a:lnTo>
                    <a:pt x="165100" y="116954"/>
                  </a:lnTo>
                  <a:lnTo>
                    <a:pt x="172509" y="110868"/>
                  </a:lnTo>
                  <a:lnTo>
                    <a:pt x="179917" y="104782"/>
                  </a:lnTo>
                  <a:lnTo>
                    <a:pt x="187325" y="99490"/>
                  </a:lnTo>
                  <a:lnTo>
                    <a:pt x="194998" y="93669"/>
                  </a:lnTo>
                  <a:lnTo>
                    <a:pt x="202671" y="88377"/>
                  </a:lnTo>
                  <a:lnTo>
                    <a:pt x="210609" y="83085"/>
                  </a:lnTo>
                  <a:lnTo>
                    <a:pt x="218546" y="78057"/>
                  </a:lnTo>
                  <a:lnTo>
                    <a:pt x="226748" y="73030"/>
                  </a:lnTo>
                  <a:lnTo>
                    <a:pt x="234950" y="68267"/>
                  </a:lnTo>
                  <a:lnTo>
                    <a:pt x="243152" y="63504"/>
                  </a:lnTo>
                  <a:lnTo>
                    <a:pt x="251619" y="59006"/>
                  </a:lnTo>
                  <a:lnTo>
                    <a:pt x="260086" y="54508"/>
                  </a:lnTo>
                  <a:lnTo>
                    <a:pt x="268552" y="50539"/>
                  </a:lnTo>
                  <a:lnTo>
                    <a:pt x="277284" y="46305"/>
                  </a:lnTo>
                  <a:lnTo>
                    <a:pt x="286015" y="42601"/>
                  </a:lnTo>
                  <a:lnTo>
                    <a:pt x="295011" y="38896"/>
                  </a:lnTo>
                  <a:lnTo>
                    <a:pt x="303742" y="35192"/>
                  </a:lnTo>
                  <a:lnTo>
                    <a:pt x="313002" y="32017"/>
                  </a:lnTo>
                  <a:lnTo>
                    <a:pt x="321998" y="28577"/>
                  </a:lnTo>
                  <a:lnTo>
                    <a:pt x="331259" y="25666"/>
                  </a:lnTo>
                  <a:lnTo>
                    <a:pt x="340254" y="22756"/>
                  </a:lnTo>
                  <a:lnTo>
                    <a:pt x="349779" y="20110"/>
                  </a:lnTo>
                  <a:lnTo>
                    <a:pt x="358775" y="17464"/>
                  </a:lnTo>
                  <a:lnTo>
                    <a:pt x="368300" y="14818"/>
                  </a:lnTo>
                  <a:lnTo>
                    <a:pt x="378090" y="12966"/>
                  </a:lnTo>
                  <a:lnTo>
                    <a:pt x="387350" y="10849"/>
                  </a:lnTo>
                  <a:lnTo>
                    <a:pt x="397140" y="8997"/>
                  </a:lnTo>
                  <a:lnTo>
                    <a:pt x="406929" y="7144"/>
                  </a:lnTo>
                  <a:lnTo>
                    <a:pt x="416454" y="5821"/>
                  </a:lnTo>
                  <a:lnTo>
                    <a:pt x="426244" y="4498"/>
                  </a:lnTo>
                  <a:lnTo>
                    <a:pt x="436298" y="3175"/>
                  </a:lnTo>
                  <a:lnTo>
                    <a:pt x="445823" y="2117"/>
                  </a:lnTo>
                  <a:lnTo>
                    <a:pt x="455877" y="1588"/>
                  </a:lnTo>
                  <a:lnTo>
                    <a:pt x="465931" y="794"/>
                  </a:lnTo>
                  <a:lnTo>
                    <a:pt x="475986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endParaRPr>
            </a:p>
          </p:txBody>
        </p:sp>
        <p:sp>
          <p:nvSpPr>
            <p:cNvPr id="25615" name="TextBox 15"/>
            <p:cNvSpPr txBox="1"/>
            <p:nvPr/>
          </p:nvSpPr>
          <p:spPr>
            <a:xfrm>
              <a:off x="3635896" y="447058"/>
              <a:ext cx="1798007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2400" b="1" dirty="0">
                  <a:latin typeface="Arial" panose="020B0604020202020204" pitchFamily="34" charset="0"/>
                </a:rPr>
                <a:t>  举办地 </a:t>
              </a:r>
              <a:endParaRPr lang="zh-CN" altLang="en-US" sz="24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35" name="椭圆 34">
            <a:hlinkClick r:id="rId2" action="ppaction://hlinksldjump"/>
          </p:cNvPr>
          <p:cNvSpPr/>
          <p:nvPr/>
        </p:nvSpPr>
        <p:spPr>
          <a:xfrm>
            <a:off x="8172450" y="5876925"/>
            <a:ext cx="981075" cy="981075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" name="图片 17" descr="札幌城市夜景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981075"/>
            <a:ext cx="7561263" cy="5040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20" descr="札幌雪景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755650" y="981075"/>
            <a:ext cx="7559675" cy="5040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 descr="札幌大通公园.jpg"/>
          <p:cNvPicPr/>
          <p:nvPr/>
        </p:nvPicPr>
        <p:blipFill>
          <a:blip r:embed="rId6"/>
          <a:stretch>
            <a:fillRect/>
          </a:stretch>
        </p:blipFill>
        <p:spPr>
          <a:xfrm>
            <a:off x="755650" y="981075"/>
            <a:ext cx="7559675" cy="504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1116013" y="6165850"/>
            <a:ext cx="2808288" cy="5222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日本第五大城市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56100" y="6165850"/>
            <a:ext cx="3600450" cy="5222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日本少见的内陆大城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00113" y="6165850"/>
            <a:ext cx="3167063" cy="5222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北海道的行政中心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56100" y="6165850"/>
            <a:ext cx="3600450" cy="5222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日本的冬季运动中心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87675" y="6165850"/>
            <a:ext cx="3384550" cy="5222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国际知名的观光都市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图片 18" descr="8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7763" y="1865313"/>
            <a:ext cx="2881312" cy="4084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7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0"/>
            <a:ext cx="2543175" cy="908050"/>
          </a:xfrm>
          <a:ln/>
        </p:spPr>
      </p:pic>
      <p:sp>
        <p:nvSpPr>
          <p:cNvPr id="26628" name="TextBox 13"/>
          <p:cNvSpPr txBox="1"/>
          <p:nvPr/>
        </p:nvSpPr>
        <p:spPr>
          <a:xfrm>
            <a:off x="323850" y="179388"/>
            <a:ext cx="1944688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幕</a:t>
            </a:r>
            <a:r>
              <a:rPr lang="zh-CN" altLang="en-US" sz="3200" dirty="0">
                <a:solidFill>
                  <a:srgbClr val="FF000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后</a:t>
            </a:r>
            <a:r>
              <a:rPr lang="zh-CN" altLang="en-US" sz="3200" dirty="0">
                <a:solidFill>
                  <a:srgbClr val="00B05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故</a:t>
            </a:r>
            <a:r>
              <a:rPr lang="zh-CN" altLang="en-US" sz="3200" dirty="0">
                <a:solidFill>
                  <a:srgbClr val="0070C0"/>
                </a:solidFill>
                <a:latin typeface="幼圆"/>
                <a:ea typeface="华文彩云"/>
              </a:rPr>
              <a:t>事</a:t>
            </a:r>
            <a:endParaRPr lang="zh-CN" altLang="en-US" sz="3200" dirty="0">
              <a:solidFill>
                <a:srgbClr val="FF0000"/>
              </a:solidFill>
              <a:latin typeface="幼圆"/>
              <a:ea typeface="华文彩云"/>
            </a:endParaRPr>
          </a:p>
        </p:txBody>
      </p:sp>
      <p:grpSp>
        <p:nvGrpSpPr>
          <p:cNvPr id="26629" name="组合 16"/>
          <p:cNvGrpSpPr/>
          <p:nvPr/>
        </p:nvGrpSpPr>
        <p:grpSpPr>
          <a:xfrm>
            <a:off x="3059113" y="115888"/>
            <a:ext cx="2665412" cy="792162"/>
            <a:chOff x="3354804" y="260651"/>
            <a:chExt cx="2945390" cy="792088"/>
          </a:xfrm>
        </p:grpSpPr>
        <p:sp>
          <p:nvSpPr>
            <p:cNvPr id="15" name="边框"/>
            <p:cNvSpPr/>
            <p:nvPr/>
          </p:nvSpPr>
          <p:spPr bwMode="auto">
            <a:xfrm rot="5400000">
              <a:off x="4431455" y="-816000"/>
              <a:ext cx="792088" cy="2945390"/>
            </a:xfrm>
            <a:custGeom>
              <a:avLst/>
              <a:gdLst>
                <a:gd name="T0" fmla="*/ 38425 w 2581275"/>
                <a:gd name="T1" fmla="*/ 52645 h 4038600"/>
                <a:gd name="T2" fmla="*/ 24081 w 2581275"/>
                <a:gd name="T3" fmla="*/ 167160 h 4038600"/>
                <a:gd name="T4" fmla="*/ 44691 w 2581275"/>
                <a:gd name="T5" fmla="*/ 183653 h 4038600"/>
                <a:gd name="T6" fmla="*/ 76362 w 2581275"/>
                <a:gd name="T7" fmla="*/ 182841 h 4038600"/>
                <a:gd name="T8" fmla="*/ 83606 w 2581275"/>
                <a:gd name="T9" fmla="*/ 155175 h 4038600"/>
                <a:gd name="T10" fmla="*/ 104372 w 2581275"/>
                <a:gd name="T11" fmla="*/ 140634 h 4038600"/>
                <a:gd name="T12" fmla="*/ 108932 w 2581275"/>
                <a:gd name="T13" fmla="*/ 47235 h 4038600"/>
                <a:gd name="T14" fmla="*/ 87593 w 2581275"/>
                <a:gd name="T15" fmla="*/ 30874 h 4038600"/>
                <a:gd name="T16" fmla="*/ 27249 w 2581275"/>
                <a:gd name="T17" fmla="*/ 170 h 4038600"/>
                <a:gd name="T18" fmla="*/ 47696 w 2581275"/>
                <a:gd name="T19" fmla="*/ 15038 h 4038600"/>
                <a:gd name="T20" fmla="*/ 89735 w 2581275"/>
                <a:gd name="T21" fmla="*/ 18195 h 4038600"/>
                <a:gd name="T22" fmla="*/ 121688 w 2581275"/>
                <a:gd name="T23" fmla="*/ 46686 h 4038600"/>
                <a:gd name="T24" fmla="*/ 110690 w 2581275"/>
                <a:gd name="T25" fmla="*/ 148087 h 4038600"/>
                <a:gd name="T26" fmla="*/ 89983 w 2581275"/>
                <a:gd name="T27" fmla="*/ 152358 h 4038600"/>
                <a:gd name="T28" fmla="*/ 80704 w 2581275"/>
                <a:gd name="T29" fmla="*/ 167016 h 4038600"/>
                <a:gd name="T30" fmla="*/ 85708 w 2581275"/>
                <a:gd name="T31" fmla="*/ 186364 h 4038600"/>
                <a:gd name="T32" fmla="*/ 106950 w 2581275"/>
                <a:gd name="T33" fmla="*/ 193476 h 4038600"/>
                <a:gd name="T34" fmla="*/ 119017 w 2581275"/>
                <a:gd name="T35" fmla="*/ 184883 h 4038600"/>
                <a:gd name="T36" fmla="*/ 121454 w 2581275"/>
                <a:gd name="T37" fmla="*/ 170356 h 4038600"/>
                <a:gd name="T38" fmla="*/ 113531 w 2581275"/>
                <a:gd name="T39" fmla="*/ 159235 h 4038600"/>
                <a:gd name="T40" fmla="*/ 97749 w 2581275"/>
                <a:gd name="T41" fmla="*/ 158619 h 4038600"/>
                <a:gd name="T42" fmla="*/ 89878 w 2581275"/>
                <a:gd name="T43" fmla="*/ 170841 h 4038600"/>
                <a:gd name="T44" fmla="*/ 95469 w 2581275"/>
                <a:gd name="T45" fmla="*/ 182460 h 4038600"/>
                <a:gd name="T46" fmla="*/ 108709 w 2581275"/>
                <a:gd name="T47" fmla="*/ 182067 h 4038600"/>
                <a:gd name="T48" fmla="*/ 110964 w 2581275"/>
                <a:gd name="T49" fmla="*/ 171666 h 4038600"/>
                <a:gd name="T50" fmla="*/ 106533 w 2581275"/>
                <a:gd name="T51" fmla="*/ 181032 h 4038600"/>
                <a:gd name="T52" fmla="*/ 92771 w 2581275"/>
                <a:gd name="T53" fmla="*/ 174090 h 4038600"/>
                <a:gd name="T54" fmla="*/ 100278 w 2581275"/>
                <a:gd name="T55" fmla="*/ 160846 h 4038600"/>
                <a:gd name="T56" fmla="*/ 115173 w 2581275"/>
                <a:gd name="T57" fmla="*/ 164985 h 4038600"/>
                <a:gd name="T58" fmla="*/ 117974 w 2581275"/>
                <a:gd name="T59" fmla="*/ 179172 h 4038600"/>
                <a:gd name="T60" fmla="*/ 108136 w 2581275"/>
                <a:gd name="T61" fmla="*/ 189508 h 4038600"/>
                <a:gd name="T62" fmla="*/ 93358 w 2581275"/>
                <a:gd name="T63" fmla="*/ 188067 h 4038600"/>
                <a:gd name="T64" fmla="*/ 84471 w 2581275"/>
                <a:gd name="T65" fmla="*/ 175439 h 4038600"/>
                <a:gd name="T66" fmla="*/ 92759 w 2581275"/>
                <a:gd name="T67" fmla="*/ 155371 h 4038600"/>
                <a:gd name="T68" fmla="*/ 110520 w 2581275"/>
                <a:gd name="T69" fmla="*/ 152227 h 4038600"/>
                <a:gd name="T70" fmla="*/ 125311 w 2581275"/>
                <a:gd name="T71" fmla="*/ 164959 h 4038600"/>
                <a:gd name="T72" fmla="*/ 124047 w 2581275"/>
                <a:gd name="T73" fmla="*/ 185905 h 4038600"/>
                <a:gd name="T74" fmla="*/ 109074 w 2581275"/>
                <a:gd name="T75" fmla="*/ 198009 h 4038600"/>
                <a:gd name="T76" fmla="*/ 77915 w 2581275"/>
                <a:gd name="T77" fmla="*/ 199044 h 4038600"/>
                <a:gd name="T78" fmla="*/ 26676 w 2581275"/>
                <a:gd name="T79" fmla="*/ 190621 h 4038600"/>
                <a:gd name="T80" fmla="*/ 3401 w 2581275"/>
                <a:gd name="T81" fmla="*/ 154637 h 4038600"/>
                <a:gd name="T82" fmla="*/ 16772 w 2581275"/>
                <a:gd name="T83" fmla="*/ 51362 h 4038600"/>
                <a:gd name="T84" fmla="*/ 41349 w 2581275"/>
                <a:gd name="T85" fmla="*/ 39743 h 4038600"/>
                <a:gd name="T86" fmla="*/ 42757 w 2581275"/>
                <a:gd name="T87" fmla="*/ 14973 h 4038600"/>
                <a:gd name="T88" fmla="*/ 21580 w 2581275"/>
                <a:gd name="T89" fmla="*/ 3812 h 4038600"/>
                <a:gd name="T90" fmla="*/ 6438 w 2581275"/>
                <a:gd name="T91" fmla="*/ 13689 h 4038600"/>
                <a:gd name="T92" fmla="*/ 5539 w 2581275"/>
                <a:gd name="T93" fmla="*/ 31347 h 4038600"/>
                <a:gd name="T94" fmla="*/ 18948 w 2581275"/>
                <a:gd name="T95" fmla="*/ 40961 h 4038600"/>
                <a:gd name="T96" fmla="*/ 35485 w 2581275"/>
                <a:gd name="T97" fmla="*/ 30888 h 4038600"/>
                <a:gd name="T98" fmla="*/ 27288 w 2581275"/>
                <a:gd name="T99" fmla="*/ 14344 h 4038600"/>
                <a:gd name="T100" fmla="*/ 14582 w 2581275"/>
                <a:gd name="T101" fmla="*/ 23264 h 4038600"/>
                <a:gd name="T102" fmla="*/ 21776 w 2581275"/>
                <a:gd name="T103" fmla="*/ 31058 h 4038600"/>
                <a:gd name="T104" fmla="*/ 29139 w 2581275"/>
                <a:gd name="T105" fmla="*/ 26317 h 4038600"/>
                <a:gd name="T106" fmla="*/ 21385 w 2581275"/>
                <a:gd name="T107" fmla="*/ 34006 h 4038600"/>
                <a:gd name="T108" fmla="*/ 12419 w 2581275"/>
                <a:gd name="T109" fmla="*/ 28242 h 4038600"/>
                <a:gd name="T110" fmla="*/ 14400 w 2581275"/>
                <a:gd name="T111" fmla="*/ 14867 h 4038600"/>
                <a:gd name="T112" fmla="*/ 32631 w 2581275"/>
                <a:gd name="T113" fmla="*/ 13558 h 4038600"/>
                <a:gd name="T114" fmla="*/ 39186 w 2581275"/>
                <a:gd name="T115" fmla="*/ 28164 h 4038600"/>
                <a:gd name="T116" fmla="*/ 29295 w 2581275"/>
                <a:gd name="T117" fmla="*/ 42442 h 4038600"/>
                <a:gd name="T118" fmla="*/ 8001 w 2581275"/>
                <a:gd name="T119" fmla="*/ 40044 h 4038600"/>
                <a:gd name="T120" fmla="*/ 170 w 2581275"/>
                <a:gd name="T121" fmla="*/ 25767 h 4038600"/>
                <a:gd name="T122" fmla="*/ 4313 w 2581275"/>
                <a:gd name="T123" fmla="*/ 9890 h 4038600"/>
                <a:gd name="T124" fmla="*/ 17671 w 2581275"/>
                <a:gd name="T125" fmla="*/ 865 h 40386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581275" h="4038600">
                  <a:moveTo>
                    <a:pt x="1129303" y="500063"/>
                  </a:moveTo>
                  <a:lnTo>
                    <a:pt x="1129832" y="504561"/>
                  </a:lnTo>
                  <a:lnTo>
                    <a:pt x="1129832" y="509589"/>
                  </a:lnTo>
                  <a:lnTo>
                    <a:pt x="1129832" y="514352"/>
                  </a:lnTo>
                  <a:lnTo>
                    <a:pt x="1129568" y="519379"/>
                  </a:lnTo>
                  <a:lnTo>
                    <a:pt x="1129039" y="524671"/>
                  </a:lnTo>
                  <a:lnTo>
                    <a:pt x="1128245" y="529963"/>
                  </a:lnTo>
                  <a:lnTo>
                    <a:pt x="1126393" y="540812"/>
                  </a:lnTo>
                  <a:lnTo>
                    <a:pt x="1123484" y="552719"/>
                  </a:lnTo>
                  <a:lnTo>
                    <a:pt x="1120045" y="564627"/>
                  </a:lnTo>
                  <a:lnTo>
                    <a:pt x="1116077" y="577063"/>
                  </a:lnTo>
                  <a:lnTo>
                    <a:pt x="1111052" y="590029"/>
                  </a:lnTo>
                  <a:lnTo>
                    <a:pt x="1105497" y="603259"/>
                  </a:lnTo>
                  <a:lnTo>
                    <a:pt x="1099413" y="616754"/>
                  </a:lnTo>
                  <a:lnTo>
                    <a:pt x="1092536" y="630778"/>
                  </a:lnTo>
                  <a:lnTo>
                    <a:pt x="1085130" y="645331"/>
                  </a:lnTo>
                  <a:lnTo>
                    <a:pt x="1077459" y="659884"/>
                  </a:lnTo>
                  <a:lnTo>
                    <a:pt x="1068994" y="675231"/>
                  </a:lnTo>
                  <a:lnTo>
                    <a:pt x="1060001" y="690314"/>
                  </a:lnTo>
                  <a:lnTo>
                    <a:pt x="1050743" y="705926"/>
                  </a:lnTo>
                  <a:lnTo>
                    <a:pt x="1040956" y="721802"/>
                  </a:lnTo>
                  <a:lnTo>
                    <a:pt x="1030640" y="737413"/>
                  </a:lnTo>
                  <a:lnTo>
                    <a:pt x="1020060" y="753554"/>
                  </a:lnTo>
                  <a:lnTo>
                    <a:pt x="1008950" y="769960"/>
                  </a:lnTo>
                  <a:lnTo>
                    <a:pt x="997841" y="786101"/>
                  </a:lnTo>
                  <a:lnTo>
                    <a:pt x="986202" y="802771"/>
                  </a:lnTo>
                  <a:lnTo>
                    <a:pt x="974299" y="819441"/>
                  </a:lnTo>
                  <a:lnTo>
                    <a:pt x="962132" y="836111"/>
                  </a:lnTo>
                  <a:lnTo>
                    <a:pt x="937003" y="869716"/>
                  </a:lnTo>
                  <a:lnTo>
                    <a:pt x="911346" y="903056"/>
                  </a:lnTo>
                  <a:lnTo>
                    <a:pt x="885424" y="936132"/>
                  </a:lnTo>
                  <a:lnTo>
                    <a:pt x="858972" y="968943"/>
                  </a:lnTo>
                  <a:lnTo>
                    <a:pt x="832257" y="1001224"/>
                  </a:lnTo>
                  <a:lnTo>
                    <a:pt x="806070" y="1032977"/>
                  </a:lnTo>
                  <a:lnTo>
                    <a:pt x="780148" y="1063406"/>
                  </a:lnTo>
                  <a:lnTo>
                    <a:pt x="754755" y="1093042"/>
                  </a:lnTo>
                  <a:lnTo>
                    <a:pt x="730155" y="1121090"/>
                  </a:lnTo>
                  <a:lnTo>
                    <a:pt x="706614" y="1147815"/>
                  </a:lnTo>
                  <a:lnTo>
                    <a:pt x="684130" y="1172953"/>
                  </a:lnTo>
                  <a:lnTo>
                    <a:pt x="663498" y="1195973"/>
                  </a:lnTo>
                  <a:lnTo>
                    <a:pt x="626467" y="1235929"/>
                  </a:lnTo>
                  <a:lnTo>
                    <a:pt x="598429" y="1266358"/>
                  </a:lnTo>
                  <a:lnTo>
                    <a:pt x="573829" y="1292554"/>
                  </a:lnTo>
                  <a:lnTo>
                    <a:pt x="382323" y="2865099"/>
                  </a:lnTo>
                  <a:lnTo>
                    <a:pt x="381529" y="2889707"/>
                  </a:lnTo>
                  <a:lnTo>
                    <a:pt x="381000" y="2914316"/>
                  </a:lnTo>
                  <a:lnTo>
                    <a:pt x="381000" y="2938130"/>
                  </a:lnTo>
                  <a:lnTo>
                    <a:pt x="381529" y="2961680"/>
                  </a:lnTo>
                  <a:lnTo>
                    <a:pt x="382323" y="2984700"/>
                  </a:lnTo>
                  <a:lnTo>
                    <a:pt x="383645" y="3007192"/>
                  </a:lnTo>
                  <a:lnTo>
                    <a:pt x="385497" y="3029683"/>
                  </a:lnTo>
                  <a:lnTo>
                    <a:pt x="387349" y="3051381"/>
                  </a:lnTo>
                  <a:lnTo>
                    <a:pt x="389994" y="3072814"/>
                  </a:lnTo>
                  <a:lnTo>
                    <a:pt x="393168" y="3093453"/>
                  </a:lnTo>
                  <a:lnTo>
                    <a:pt x="396606" y="3114092"/>
                  </a:lnTo>
                  <a:lnTo>
                    <a:pt x="400310" y="3134467"/>
                  </a:lnTo>
                  <a:lnTo>
                    <a:pt x="404277" y="3154047"/>
                  </a:lnTo>
                  <a:lnTo>
                    <a:pt x="408774" y="3173364"/>
                  </a:lnTo>
                  <a:lnTo>
                    <a:pt x="413535" y="3192680"/>
                  </a:lnTo>
                  <a:lnTo>
                    <a:pt x="418825" y="3211202"/>
                  </a:lnTo>
                  <a:lnTo>
                    <a:pt x="424116" y="3229195"/>
                  </a:lnTo>
                  <a:lnTo>
                    <a:pt x="430199" y="3247188"/>
                  </a:lnTo>
                  <a:lnTo>
                    <a:pt x="436548" y="3264652"/>
                  </a:lnTo>
                  <a:lnTo>
                    <a:pt x="443160" y="3281851"/>
                  </a:lnTo>
                  <a:lnTo>
                    <a:pt x="449773" y="3298257"/>
                  </a:lnTo>
                  <a:lnTo>
                    <a:pt x="456915" y="3314662"/>
                  </a:lnTo>
                  <a:lnTo>
                    <a:pt x="464850" y="3330539"/>
                  </a:lnTo>
                  <a:lnTo>
                    <a:pt x="472521" y="3346150"/>
                  </a:lnTo>
                  <a:lnTo>
                    <a:pt x="480457" y="3361762"/>
                  </a:lnTo>
                  <a:lnTo>
                    <a:pt x="488921" y="3376580"/>
                  </a:lnTo>
                  <a:lnTo>
                    <a:pt x="497650" y="3391133"/>
                  </a:lnTo>
                  <a:lnTo>
                    <a:pt x="506379" y="3405422"/>
                  </a:lnTo>
                  <a:lnTo>
                    <a:pt x="515901" y="3419181"/>
                  </a:lnTo>
                  <a:lnTo>
                    <a:pt x="525159" y="3432676"/>
                  </a:lnTo>
                  <a:lnTo>
                    <a:pt x="534946" y="3445906"/>
                  </a:lnTo>
                  <a:lnTo>
                    <a:pt x="544997" y="3459137"/>
                  </a:lnTo>
                  <a:lnTo>
                    <a:pt x="555313" y="3471573"/>
                  </a:lnTo>
                  <a:lnTo>
                    <a:pt x="565629" y="3484009"/>
                  </a:lnTo>
                  <a:lnTo>
                    <a:pt x="575945" y="3495917"/>
                  </a:lnTo>
                  <a:lnTo>
                    <a:pt x="586790" y="3507295"/>
                  </a:lnTo>
                  <a:lnTo>
                    <a:pt x="598164" y="3518673"/>
                  </a:lnTo>
                  <a:lnTo>
                    <a:pt x="609538" y="3529786"/>
                  </a:lnTo>
                  <a:lnTo>
                    <a:pt x="620912" y="3540370"/>
                  </a:lnTo>
                  <a:lnTo>
                    <a:pt x="632551" y="3550954"/>
                  </a:lnTo>
                  <a:lnTo>
                    <a:pt x="644189" y="3561274"/>
                  </a:lnTo>
                  <a:lnTo>
                    <a:pt x="656357" y="3571064"/>
                  </a:lnTo>
                  <a:lnTo>
                    <a:pt x="668524" y="3580590"/>
                  </a:lnTo>
                  <a:lnTo>
                    <a:pt x="680692" y="3590116"/>
                  </a:lnTo>
                  <a:lnTo>
                    <a:pt x="693388" y="3598848"/>
                  </a:lnTo>
                  <a:lnTo>
                    <a:pt x="705820" y="3607844"/>
                  </a:lnTo>
                  <a:lnTo>
                    <a:pt x="718517" y="3616312"/>
                  </a:lnTo>
                  <a:lnTo>
                    <a:pt x="731742" y="3624779"/>
                  </a:lnTo>
                  <a:lnTo>
                    <a:pt x="744439" y="3632717"/>
                  </a:lnTo>
                  <a:lnTo>
                    <a:pt x="757665" y="3640391"/>
                  </a:lnTo>
                  <a:lnTo>
                    <a:pt x="770626" y="3647800"/>
                  </a:lnTo>
                  <a:lnTo>
                    <a:pt x="784116" y="3654944"/>
                  </a:lnTo>
                  <a:lnTo>
                    <a:pt x="797606" y="3662088"/>
                  </a:lnTo>
                  <a:lnTo>
                    <a:pt x="811360" y="3668968"/>
                  </a:lnTo>
                  <a:lnTo>
                    <a:pt x="824586" y="3675319"/>
                  </a:lnTo>
                  <a:lnTo>
                    <a:pt x="838340" y="3681404"/>
                  </a:lnTo>
                  <a:lnTo>
                    <a:pt x="852095" y="3687755"/>
                  </a:lnTo>
                  <a:lnTo>
                    <a:pt x="865850" y="3693576"/>
                  </a:lnTo>
                  <a:lnTo>
                    <a:pt x="879869" y="3699133"/>
                  </a:lnTo>
                  <a:lnTo>
                    <a:pt x="893623" y="3704690"/>
                  </a:lnTo>
                  <a:lnTo>
                    <a:pt x="907378" y="3709717"/>
                  </a:lnTo>
                  <a:lnTo>
                    <a:pt x="921397" y="3714745"/>
                  </a:lnTo>
                  <a:lnTo>
                    <a:pt x="935416" y="3719508"/>
                  </a:lnTo>
                  <a:lnTo>
                    <a:pt x="949435" y="3724006"/>
                  </a:lnTo>
                  <a:lnTo>
                    <a:pt x="963454" y="3728504"/>
                  </a:lnTo>
                  <a:lnTo>
                    <a:pt x="977473" y="3732738"/>
                  </a:lnTo>
                  <a:lnTo>
                    <a:pt x="991228" y="3736707"/>
                  </a:lnTo>
                  <a:lnTo>
                    <a:pt x="1005247" y="3740676"/>
                  </a:lnTo>
                  <a:lnTo>
                    <a:pt x="1033285" y="3747820"/>
                  </a:lnTo>
                  <a:lnTo>
                    <a:pt x="1061059" y="3753906"/>
                  </a:lnTo>
                  <a:lnTo>
                    <a:pt x="1088568" y="3759727"/>
                  </a:lnTo>
                  <a:lnTo>
                    <a:pt x="1116077" y="3764755"/>
                  </a:lnTo>
                  <a:lnTo>
                    <a:pt x="1143057" y="3769518"/>
                  </a:lnTo>
                  <a:lnTo>
                    <a:pt x="1169773" y="3773487"/>
                  </a:lnTo>
                  <a:lnTo>
                    <a:pt x="1195960" y="3777191"/>
                  </a:lnTo>
                  <a:lnTo>
                    <a:pt x="1221617" y="3780102"/>
                  </a:lnTo>
                  <a:lnTo>
                    <a:pt x="1246746" y="3782483"/>
                  </a:lnTo>
                  <a:lnTo>
                    <a:pt x="1271610" y="3784600"/>
                  </a:lnTo>
                  <a:lnTo>
                    <a:pt x="1295681" y="3786188"/>
                  </a:lnTo>
                  <a:lnTo>
                    <a:pt x="1318693" y="3787511"/>
                  </a:lnTo>
                  <a:lnTo>
                    <a:pt x="1341177" y="3788305"/>
                  </a:lnTo>
                  <a:lnTo>
                    <a:pt x="1362866" y="3788834"/>
                  </a:lnTo>
                  <a:lnTo>
                    <a:pt x="1383763" y="3789363"/>
                  </a:lnTo>
                  <a:lnTo>
                    <a:pt x="1403866" y="3789363"/>
                  </a:lnTo>
                  <a:lnTo>
                    <a:pt x="1422646" y="3789363"/>
                  </a:lnTo>
                  <a:lnTo>
                    <a:pt x="1440633" y="3788834"/>
                  </a:lnTo>
                  <a:lnTo>
                    <a:pt x="1457561" y="3788569"/>
                  </a:lnTo>
                  <a:lnTo>
                    <a:pt x="1472903" y="3788040"/>
                  </a:lnTo>
                  <a:lnTo>
                    <a:pt x="1500412" y="3786717"/>
                  </a:lnTo>
                  <a:lnTo>
                    <a:pt x="1522631" y="3784865"/>
                  </a:lnTo>
                  <a:lnTo>
                    <a:pt x="1539031" y="3783542"/>
                  </a:lnTo>
                  <a:lnTo>
                    <a:pt x="1552786" y="3781954"/>
                  </a:lnTo>
                  <a:lnTo>
                    <a:pt x="1551728" y="3759198"/>
                  </a:lnTo>
                  <a:lnTo>
                    <a:pt x="1550934" y="3736971"/>
                  </a:lnTo>
                  <a:lnTo>
                    <a:pt x="1550669" y="3715009"/>
                  </a:lnTo>
                  <a:lnTo>
                    <a:pt x="1550405" y="3693312"/>
                  </a:lnTo>
                  <a:lnTo>
                    <a:pt x="1550669" y="3671879"/>
                  </a:lnTo>
                  <a:lnTo>
                    <a:pt x="1551463" y="3650975"/>
                  </a:lnTo>
                  <a:lnTo>
                    <a:pt x="1551992" y="3630071"/>
                  </a:lnTo>
                  <a:lnTo>
                    <a:pt x="1553050" y="3609697"/>
                  </a:lnTo>
                  <a:lnTo>
                    <a:pt x="1554108" y="3589851"/>
                  </a:lnTo>
                  <a:lnTo>
                    <a:pt x="1555960" y="3570006"/>
                  </a:lnTo>
                  <a:lnTo>
                    <a:pt x="1557547" y="3550954"/>
                  </a:lnTo>
                  <a:lnTo>
                    <a:pt x="1559927" y="3531903"/>
                  </a:lnTo>
                  <a:lnTo>
                    <a:pt x="1562308" y="3513381"/>
                  </a:lnTo>
                  <a:lnTo>
                    <a:pt x="1564689" y="3495123"/>
                  </a:lnTo>
                  <a:lnTo>
                    <a:pt x="1567598" y="3477130"/>
                  </a:lnTo>
                  <a:lnTo>
                    <a:pt x="1570772" y="3459401"/>
                  </a:lnTo>
                  <a:lnTo>
                    <a:pt x="1574211" y="3441937"/>
                  </a:lnTo>
                  <a:lnTo>
                    <a:pt x="1577650" y="3424738"/>
                  </a:lnTo>
                  <a:lnTo>
                    <a:pt x="1581617" y="3408332"/>
                  </a:lnTo>
                  <a:lnTo>
                    <a:pt x="1585585" y="3391662"/>
                  </a:lnTo>
                  <a:lnTo>
                    <a:pt x="1589553" y="3375786"/>
                  </a:lnTo>
                  <a:lnTo>
                    <a:pt x="1594049" y="3359645"/>
                  </a:lnTo>
                  <a:lnTo>
                    <a:pt x="1598811" y="3344298"/>
                  </a:lnTo>
                  <a:lnTo>
                    <a:pt x="1603572" y="3329216"/>
                  </a:lnTo>
                  <a:lnTo>
                    <a:pt x="1608597" y="3314398"/>
                  </a:lnTo>
                  <a:lnTo>
                    <a:pt x="1613888" y="3299315"/>
                  </a:lnTo>
                  <a:lnTo>
                    <a:pt x="1619178" y="3285027"/>
                  </a:lnTo>
                  <a:lnTo>
                    <a:pt x="1624997" y="3271267"/>
                  </a:lnTo>
                  <a:lnTo>
                    <a:pt x="1630552" y="3257508"/>
                  </a:lnTo>
                  <a:lnTo>
                    <a:pt x="1636636" y="3243748"/>
                  </a:lnTo>
                  <a:lnTo>
                    <a:pt x="1642984" y="3230518"/>
                  </a:lnTo>
                  <a:lnTo>
                    <a:pt x="1649332" y="3217817"/>
                  </a:lnTo>
                  <a:lnTo>
                    <a:pt x="1655416" y="3204852"/>
                  </a:lnTo>
                  <a:lnTo>
                    <a:pt x="1662029" y="3192680"/>
                  </a:lnTo>
                  <a:lnTo>
                    <a:pt x="1668906" y="3180243"/>
                  </a:lnTo>
                  <a:lnTo>
                    <a:pt x="1675783" y="3168601"/>
                  </a:lnTo>
                  <a:lnTo>
                    <a:pt x="1682925" y="3156958"/>
                  </a:lnTo>
                  <a:lnTo>
                    <a:pt x="1690067" y="3145580"/>
                  </a:lnTo>
                  <a:lnTo>
                    <a:pt x="1697473" y="3134467"/>
                  </a:lnTo>
                  <a:lnTo>
                    <a:pt x="1704880" y="3123618"/>
                  </a:lnTo>
                  <a:lnTo>
                    <a:pt x="1712286" y="3113034"/>
                  </a:lnTo>
                  <a:lnTo>
                    <a:pt x="1719957" y="3102450"/>
                  </a:lnTo>
                  <a:lnTo>
                    <a:pt x="1727892" y="3092395"/>
                  </a:lnTo>
                  <a:lnTo>
                    <a:pt x="1735827" y="3082340"/>
                  </a:lnTo>
                  <a:lnTo>
                    <a:pt x="1743763" y="3073078"/>
                  </a:lnTo>
                  <a:lnTo>
                    <a:pt x="1751963" y="3063553"/>
                  </a:lnTo>
                  <a:lnTo>
                    <a:pt x="1760163" y="3054027"/>
                  </a:lnTo>
                  <a:lnTo>
                    <a:pt x="1768627" y="3045295"/>
                  </a:lnTo>
                  <a:lnTo>
                    <a:pt x="1776827" y="3036298"/>
                  </a:lnTo>
                  <a:lnTo>
                    <a:pt x="1785291" y="3028096"/>
                  </a:lnTo>
                  <a:lnTo>
                    <a:pt x="1794020" y="3019893"/>
                  </a:lnTo>
                  <a:lnTo>
                    <a:pt x="1802484" y="3011690"/>
                  </a:lnTo>
                  <a:lnTo>
                    <a:pt x="1810949" y="3003752"/>
                  </a:lnTo>
                  <a:lnTo>
                    <a:pt x="1819942" y="2996078"/>
                  </a:lnTo>
                  <a:lnTo>
                    <a:pt x="1828407" y="2988670"/>
                  </a:lnTo>
                  <a:lnTo>
                    <a:pt x="1837400" y="2981261"/>
                  </a:lnTo>
                  <a:lnTo>
                    <a:pt x="1846393" y="2974381"/>
                  </a:lnTo>
                  <a:lnTo>
                    <a:pt x="1855387" y="2967501"/>
                  </a:lnTo>
                  <a:lnTo>
                    <a:pt x="1864116" y="2961151"/>
                  </a:lnTo>
                  <a:lnTo>
                    <a:pt x="1873373" y="2954536"/>
                  </a:lnTo>
                  <a:lnTo>
                    <a:pt x="1891360" y="2942099"/>
                  </a:lnTo>
                  <a:lnTo>
                    <a:pt x="1909611" y="2930457"/>
                  </a:lnTo>
                  <a:lnTo>
                    <a:pt x="1927598" y="2919608"/>
                  </a:lnTo>
                  <a:lnTo>
                    <a:pt x="1945850" y="2909553"/>
                  </a:lnTo>
                  <a:lnTo>
                    <a:pt x="1964101" y="2900027"/>
                  </a:lnTo>
                  <a:lnTo>
                    <a:pt x="1982088" y="2891030"/>
                  </a:lnTo>
                  <a:lnTo>
                    <a:pt x="2000074" y="2882828"/>
                  </a:lnTo>
                  <a:lnTo>
                    <a:pt x="2017797" y="2875419"/>
                  </a:lnTo>
                  <a:lnTo>
                    <a:pt x="2035519" y="2868274"/>
                  </a:lnTo>
                  <a:lnTo>
                    <a:pt x="2052712" y="2861659"/>
                  </a:lnTo>
                  <a:lnTo>
                    <a:pt x="2069905" y="2855573"/>
                  </a:lnTo>
                  <a:lnTo>
                    <a:pt x="2086570" y="2850281"/>
                  </a:lnTo>
                  <a:lnTo>
                    <a:pt x="2102969" y="2845254"/>
                  </a:lnTo>
                  <a:lnTo>
                    <a:pt x="2119105" y="2840756"/>
                  </a:lnTo>
                  <a:lnTo>
                    <a:pt x="2134711" y="2836787"/>
                  </a:lnTo>
                  <a:lnTo>
                    <a:pt x="2150052" y="2833082"/>
                  </a:lnTo>
                  <a:lnTo>
                    <a:pt x="2164601" y="2829907"/>
                  </a:lnTo>
                  <a:lnTo>
                    <a:pt x="2178884" y="2826996"/>
                  </a:lnTo>
                  <a:lnTo>
                    <a:pt x="2192639" y="2824615"/>
                  </a:lnTo>
                  <a:lnTo>
                    <a:pt x="2205600" y="2822233"/>
                  </a:lnTo>
                  <a:lnTo>
                    <a:pt x="2218032" y="2820646"/>
                  </a:lnTo>
                  <a:lnTo>
                    <a:pt x="2229670" y="2818793"/>
                  </a:lnTo>
                  <a:lnTo>
                    <a:pt x="2250831" y="2816677"/>
                  </a:lnTo>
                  <a:lnTo>
                    <a:pt x="2268818" y="2814824"/>
                  </a:lnTo>
                  <a:lnTo>
                    <a:pt x="2283366" y="2814031"/>
                  </a:lnTo>
                  <a:lnTo>
                    <a:pt x="2294211" y="2813501"/>
                  </a:lnTo>
                  <a:lnTo>
                    <a:pt x="2303205" y="2813501"/>
                  </a:lnTo>
                  <a:lnTo>
                    <a:pt x="2325688" y="1284351"/>
                  </a:lnTo>
                  <a:lnTo>
                    <a:pt x="2323307" y="1265564"/>
                  </a:lnTo>
                  <a:lnTo>
                    <a:pt x="2321191" y="1247307"/>
                  </a:lnTo>
                  <a:lnTo>
                    <a:pt x="2318282" y="1229578"/>
                  </a:lnTo>
                  <a:lnTo>
                    <a:pt x="2315107" y="1212114"/>
                  </a:lnTo>
                  <a:lnTo>
                    <a:pt x="2311404" y="1194650"/>
                  </a:lnTo>
                  <a:lnTo>
                    <a:pt x="2307701" y="1177451"/>
                  </a:lnTo>
                  <a:lnTo>
                    <a:pt x="2303469" y="1160781"/>
                  </a:lnTo>
                  <a:lnTo>
                    <a:pt x="2298972" y="1144375"/>
                  </a:lnTo>
                  <a:lnTo>
                    <a:pt x="2293947" y="1127970"/>
                  </a:lnTo>
                  <a:lnTo>
                    <a:pt x="2288921" y="1112094"/>
                  </a:lnTo>
                  <a:lnTo>
                    <a:pt x="2283102" y="1096217"/>
                  </a:lnTo>
                  <a:lnTo>
                    <a:pt x="2277547" y="1080870"/>
                  </a:lnTo>
                  <a:lnTo>
                    <a:pt x="2271199" y="1065788"/>
                  </a:lnTo>
                  <a:lnTo>
                    <a:pt x="2264850" y="1050970"/>
                  </a:lnTo>
                  <a:lnTo>
                    <a:pt x="2257973" y="1036417"/>
                  </a:lnTo>
                  <a:lnTo>
                    <a:pt x="2250831" y="1022128"/>
                  </a:lnTo>
                  <a:lnTo>
                    <a:pt x="2243689" y="1008104"/>
                  </a:lnTo>
                  <a:lnTo>
                    <a:pt x="2236019" y="994080"/>
                  </a:lnTo>
                  <a:lnTo>
                    <a:pt x="2228348" y="980585"/>
                  </a:lnTo>
                  <a:lnTo>
                    <a:pt x="2220148" y="967355"/>
                  </a:lnTo>
                  <a:lnTo>
                    <a:pt x="2211684" y="954125"/>
                  </a:lnTo>
                  <a:lnTo>
                    <a:pt x="2203219" y="941159"/>
                  </a:lnTo>
                  <a:lnTo>
                    <a:pt x="2194490" y="928723"/>
                  </a:lnTo>
                  <a:lnTo>
                    <a:pt x="2185232" y="916551"/>
                  </a:lnTo>
                  <a:lnTo>
                    <a:pt x="2175710" y="904114"/>
                  </a:lnTo>
                  <a:lnTo>
                    <a:pt x="2166452" y="892472"/>
                  </a:lnTo>
                  <a:lnTo>
                    <a:pt x="2156401" y="880829"/>
                  </a:lnTo>
                  <a:lnTo>
                    <a:pt x="2146349" y="869187"/>
                  </a:lnTo>
                  <a:lnTo>
                    <a:pt x="2136562" y="858073"/>
                  </a:lnTo>
                  <a:lnTo>
                    <a:pt x="2125982" y="847224"/>
                  </a:lnTo>
                  <a:lnTo>
                    <a:pt x="2115401" y="836376"/>
                  </a:lnTo>
                  <a:lnTo>
                    <a:pt x="2104557" y="825791"/>
                  </a:lnTo>
                  <a:lnTo>
                    <a:pt x="2093711" y="815736"/>
                  </a:lnTo>
                  <a:lnTo>
                    <a:pt x="2082602" y="805681"/>
                  </a:lnTo>
                  <a:lnTo>
                    <a:pt x="2070963" y="795891"/>
                  </a:lnTo>
                  <a:lnTo>
                    <a:pt x="2059589" y="786101"/>
                  </a:lnTo>
                  <a:lnTo>
                    <a:pt x="2047951" y="776840"/>
                  </a:lnTo>
                  <a:lnTo>
                    <a:pt x="2036313" y="767578"/>
                  </a:lnTo>
                  <a:lnTo>
                    <a:pt x="2024145" y="758582"/>
                  </a:lnTo>
                  <a:lnTo>
                    <a:pt x="2012242" y="749585"/>
                  </a:lnTo>
                  <a:lnTo>
                    <a:pt x="2000074" y="741118"/>
                  </a:lnTo>
                  <a:lnTo>
                    <a:pt x="1987642" y="732915"/>
                  </a:lnTo>
                  <a:lnTo>
                    <a:pt x="1975475" y="724448"/>
                  </a:lnTo>
                  <a:lnTo>
                    <a:pt x="1962778" y="716510"/>
                  </a:lnTo>
                  <a:lnTo>
                    <a:pt x="1950082" y="708836"/>
                  </a:lnTo>
                  <a:lnTo>
                    <a:pt x="1937385" y="701163"/>
                  </a:lnTo>
                  <a:lnTo>
                    <a:pt x="1924689" y="693754"/>
                  </a:lnTo>
                  <a:lnTo>
                    <a:pt x="1911463" y="686609"/>
                  </a:lnTo>
                  <a:lnTo>
                    <a:pt x="1898767" y="679465"/>
                  </a:lnTo>
                  <a:lnTo>
                    <a:pt x="1885541" y="672585"/>
                  </a:lnTo>
                  <a:lnTo>
                    <a:pt x="1872051" y="665706"/>
                  </a:lnTo>
                  <a:lnTo>
                    <a:pt x="1859090" y="659091"/>
                  </a:lnTo>
                  <a:lnTo>
                    <a:pt x="1845600" y="652740"/>
                  </a:lnTo>
                  <a:lnTo>
                    <a:pt x="1832374" y="646654"/>
                  </a:lnTo>
                  <a:lnTo>
                    <a:pt x="1805394" y="634747"/>
                  </a:lnTo>
                  <a:lnTo>
                    <a:pt x="1778414" y="623633"/>
                  </a:lnTo>
                  <a:lnTo>
                    <a:pt x="1751434" y="613049"/>
                  </a:lnTo>
                  <a:lnTo>
                    <a:pt x="1724189" y="603259"/>
                  </a:lnTo>
                  <a:lnTo>
                    <a:pt x="1697209" y="593733"/>
                  </a:lnTo>
                  <a:lnTo>
                    <a:pt x="1669964" y="585001"/>
                  </a:lnTo>
                  <a:lnTo>
                    <a:pt x="1643249" y="576798"/>
                  </a:lnTo>
                  <a:lnTo>
                    <a:pt x="1616533" y="569125"/>
                  </a:lnTo>
                  <a:lnTo>
                    <a:pt x="1589817" y="561981"/>
                  </a:lnTo>
                  <a:lnTo>
                    <a:pt x="1563631" y="555365"/>
                  </a:lnTo>
                  <a:lnTo>
                    <a:pt x="1537444" y="549280"/>
                  </a:lnTo>
                  <a:lnTo>
                    <a:pt x="1511786" y="543723"/>
                  </a:lnTo>
                  <a:lnTo>
                    <a:pt x="1486658" y="538431"/>
                  </a:lnTo>
                  <a:lnTo>
                    <a:pt x="1461794" y="533668"/>
                  </a:lnTo>
                  <a:lnTo>
                    <a:pt x="1437459" y="529170"/>
                  </a:lnTo>
                  <a:lnTo>
                    <a:pt x="1413653" y="525201"/>
                  </a:lnTo>
                  <a:lnTo>
                    <a:pt x="1390376" y="521761"/>
                  </a:lnTo>
                  <a:lnTo>
                    <a:pt x="1368157" y="518585"/>
                  </a:lnTo>
                  <a:lnTo>
                    <a:pt x="1346202" y="515410"/>
                  </a:lnTo>
                  <a:lnTo>
                    <a:pt x="1325041" y="513029"/>
                  </a:lnTo>
                  <a:lnTo>
                    <a:pt x="1304674" y="510647"/>
                  </a:lnTo>
                  <a:lnTo>
                    <a:pt x="1285365" y="508530"/>
                  </a:lnTo>
                  <a:lnTo>
                    <a:pt x="1267113" y="506943"/>
                  </a:lnTo>
                  <a:lnTo>
                    <a:pt x="1232727" y="504297"/>
                  </a:lnTo>
                  <a:lnTo>
                    <a:pt x="1202837" y="502445"/>
                  </a:lnTo>
                  <a:lnTo>
                    <a:pt x="1177444" y="501122"/>
                  </a:lnTo>
                  <a:lnTo>
                    <a:pt x="1156812" y="500592"/>
                  </a:lnTo>
                  <a:lnTo>
                    <a:pt x="1141735" y="500328"/>
                  </a:lnTo>
                  <a:lnTo>
                    <a:pt x="1129303" y="500063"/>
                  </a:lnTo>
                  <a:close/>
                  <a:moveTo>
                    <a:pt x="485775" y="0"/>
                  </a:moveTo>
                  <a:lnTo>
                    <a:pt x="495829" y="0"/>
                  </a:lnTo>
                  <a:lnTo>
                    <a:pt x="506148" y="0"/>
                  </a:lnTo>
                  <a:lnTo>
                    <a:pt x="515673" y="265"/>
                  </a:lnTo>
                  <a:lnTo>
                    <a:pt x="525198" y="1059"/>
                  </a:lnTo>
                  <a:lnTo>
                    <a:pt x="534723" y="1588"/>
                  </a:lnTo>
                  <a:lnTo>
                    <a:pt x="543984" y="2646"/>
                  </a:lnTo>
                  <a:lnTo>
                    <a:pt x="553244" y="3440"/>
                  </a:lnTo>
                  <a:lnTo>
                    <a:pt x="562504" y="5028"/>
                  </a:lnTo>
                  <a:lnTo>
                    <a:pt x="571500" y="6351"/>
                  </a:lnTo>
                  <a:lnTo>
                    <a:pt x="580761" y="8203"/>
                  </a:lnTo>
                  <a:lnTo>
                    <a:pt x="589492" y="9790"/>
                  </a:lnTo>
                  <a:lnTo>
                    <a:pt x="598488" y="11907"/>
                  </a:lnTo>
                  <a:lnTo>
                    <a:pt x="607219" y="14024"/>
                  </a:lnTo>
                  <a:lnTo>
                    <a:pt x="616215" y="16405"/>
                  </a:lnTo>
                  <a:lnTo>
                    <a:pt x="624681" y="18787"/>
                  </a:lnTo>
                  <a:lnTo>
                    <a:pt x="633148" y="21433"/>
                  </a:lnTo>
                  <a:lnTo>
                    <a:pt x="641879" y="24343"/>
                  </a:lnTo>
                  <a:lnTo>
                    <a:pt x="650081" y="27254"/>
                  </a:lnTo>
                  <a:lnTo>
                    <a:pt x="667015" y="33604"/>
                  </a:lnTo>
                  <a:lnTo>
                    <a:pt x="683154" y="40749"/>
                  </a:lnTo>
                  <a:lnTo>
                    <a:pt x="699294" y="48157"/>
                  </a:lnTo>
                  <a:lnTo>
                    <a:pt x="714904" y="56360"/>
                  </a:lnTo>
                  <a:lnTo>
                    <a:pt x="730250" y="64827"/>
                  </a:lnTo>
                  <a:lnTo>
                    <a:pt x="745331" y="74088"/>
                  </a:lnTo>
                  <a:lnTo>
                    <a:pt x="760148" y="83879"/>
                  </a:lnTo>
                  <a:lnTo>
                    <a:pt x="774700" y="93933"/>
                  </a:lnTo>
                  <a:lnTo>
                    <a:pt x="788988" y="104517"/>
                  </a:lnTo>
                  <a:lnTo>
                    <a:pt x="802746" y="115366"/>
                  </a:lnTo>
                  <a:lnTo>
                    <a:pt x="816504" y="127008"/>
                  </a:lnTo>
                  <a:lnTo>
                    <a:pt x="829998" y="138915"/>
                  </a:lnTo>
                  <a:lnTo>
                    <a:pt x="842963" y="151087"/>
                  </a:lnTo>
                  <a:lnTo>
                    <a:pt x="855927" y="163788"/>
                  </a:lnTo>
                  <a:lnTo>
                    <a:pt x="868363" y="176489"/>
                  </a:lnTo>
                  <a:lnTo>
                    <a:pt x="880534" y="189719"/>
                  </a:lnTo>
                  <a:lnTo>
                    <a:pt x="892440" y="203213"/>
                  </a:lnTo>
                  <a:lnTo>
                    <a:pt x="904081" y="216708"/>
                  </a:lnTo>
                  <a:lnTo>
                    <a:pt x="915459" y="230732"/>
                  </a:lnTo>
                  <a:lnTo>
                    <a:pt x="926571" y="245020"/>
                  </a:lnTo>
                  <a:lnTo>
                    <a:pt x="937684" y="259309"/>
                  </a:lnTo>
                  <a:lnTo>
                    <a:pt x="948002" y="273862"/>
                  </a:lnTo>
                  <a:lnTo>
                    <a:pt x="958321" y="288679"/>
                  </a:lnTo>
                  <a:lnTo>
                    <a:pt x="968375" y="303762"/>
                  </a:lnTo>
                  <a:lnTo>
                    <a:pt x="974461" y="307466"/>
                  </a:lnTo>
                  <a:lnTo>
                    <a:pt x="979752" y="310112"/>
                  </a:lnTo>
                  <a:lnTo>
                    <a:pt x="985044" y="312758"/>
                  </a:lnTo>
                  <a:lnTo>
                    <a:pt x="989806" y="314875"/>
                  </a:lnTo>
                  <a:lnTo>
                    <a:pt x="999331" y="318579"/>
                  </a:lnTo>
                  <a:lnTo>
                    <a:pt x="1004094" y="320432"/>
                  </a:lnTo>
                  <a:lnTo>
                    <a:pt x="1008856" y="323078"/>
                  </a:lnTo>
                  <a:lnTo>
                    <a:pt x="1027113" y="319373"/>
                  </a:lnTo>
                  <a:lnTo>
                    <a:pt x="1045369" y="315669"/>
                  </a:lnTo>
                  <a:lnTo>
                    <a:pt x="1064154" y="312758"/>
                  </a:lnTo>
                  <a:lnTo>
                    <a:pt x="1082411" y="309848"/>
                  </a:lnTo>
                  <a:lnTo>
                    <a:pt x="1101196" y="307466"/>
                  </a:lnTo>
                  <a:lnTo>
                    <a:pt x="1119717" y="305085"/>
                  </a:lnTo>
                  <a:lnTo>
                    <a:pt x="1138502" y="303233"/>
                  </a:lnTo>
                  <a:lnTo>
                    <a:pt x="1157287" y="301910"/>
                  </a:lnTo>
                  <a:lnTo>
                    <a:pt x="1176337" y="300851"/>
                  </a:lnTo>
                  <a:lnTo>
                    <a:pt x="1195387" y="300057"/>
                  </a:lnTo>
                  <a:lnTo>
                    <a:pt x="1214437" y="299263"/>
                  </a:lnTo>
                  <a:lnTo>
                    <a:pt x="1233487" y="299263"/>
                  </a:lnTo>
                  <a:lnTo>
                    <a:pt x="1252802" y="299263"/>
                  </a:lnTo>
                  <a:lnTo>
                    <a:pt x="1272117" y="300057"/>
                  </a:lnTo>
                  <a:lnTo>
                    <a:pt x="1291696" y="301116"/>
                  </a:lnTo>
                  <a:lnTo>
                    <a:pt x="1311010" y="302174"/>
                  </a:lnTo>
                  <a:lnTo>
                    <a:pt x="1586442" y="322813"/>
                  </a:lnTo>
                  <a:lnTo>
                    <a:pt x="1599935" y="323871"/>
                  </a:lnTo>
                  <a:lnTo>
                    <a:pt x="1613694" y="325459"/>
                  </a:lnTo>
                  <a:lnTo>
                    <a:pt x="1626923" y="326782"/>
                  </a:lnTo>
                  <a:lnTo>
                    <a:pt x="1640417" y="328105"/>
                  </a:lnTo>
                  <a:lnTo>
                    <a:pt x="1666875" y="331809"/>
                  </a:lnTo>
                  <a:lnTo>
                    <a:pt x="1693598" y="336572"/>
                  </a:lnTo>
                  <a:lnTo>
                    <a:pt x="1719792" y="341335"/>
                  </a:lnTo>
                  <a:lnTo>
                    <a:pt x="1745721" y="347156"/>
                  </a:lnTo>
                  <a:lnTo>
                    <a:pt x="1771385" y="353242"/>
                  </a:lnTo>
                  <a:lnTo>
                    <a:pt x="1796785" y="360122"/>
                  </a:lnTo>
                  <a:lnTo>
                    <a:pt x="1821921" y="367530"/>
                  </a:lnTo>
                  <a:lnTo>
                    <a:pt x="1846792" y="375733"/>
                  </a:lnTo>
                  <a:lnTo>
                    <a:pt x="1871398" y="384465"/>
                  </a:lnTo>
                  <a:lnTo>
                    <a:pt x="1895740" y="393461"/>
                  </a:lnTo>
                  <a:lnTo>
                    <a:pt x="1919552" y="403252"/>
                  </a:lnTo>
                  <a:lnTo>
                    <a:pt x="1943365" y="413836"/>
                  </a:lnTo>
                  <a:lnTo>
                    <a:pt x="1966648" y="424684"/>
                  </a:lnTo>
                  <a:lnTo>
                    <a:pt x="1989931" y="436062"/>
                  </a:lnTo>
                  <a:lnTo>
                    <a:pt x="2012421" y="448234"/>
                  </a:lnTo>
                  <a:lnTo>
                    <a:pt x="2034910" y="460670"/>
                  </a:lnTo>
                  <a:lnTo>
                    <a:pt x="2056871" y="473900"/>
                  </a:lnTo>
                  <a:lnTo>
                    <a:pt x="2078302" y="487130"/>
                  </a:lnTo>
                  <a:lnTo>
                    <a:pt x="2099733" y="501418"/>
                  </a:lnTo>
                  <a:lnTo>
                    <a:pt x="2120635" y="515971"/>
                  </a:lnTo>
                  <a:lnTo>
                    <a:pt x="2141273" y="531054"/>
                  </a:lnTo>
                  <a:lnTo>
                    <a:pt x="2161117" y="546665"/>
                  </a:lnTo>
                  <a:lnTo>
                    <a:pt x="2181225" y="562541"/>
                  </a:lnTo>
                  <a:lnTo>
                    <a:pt x="2200275" y="578946"/>
                  </a:lnTo>
                  <a:lnTo>
                    <a:pt x="2219325" y="596145"/>
                  </a:lnTo>
                  <a:lnTo>
                    <a:pt x="2237581" y="613080"/>
                  </a:lnTo>
                  <a:lnTo>
                    <a:pt x="2256102" y="630808"/>
                  </a:lnTo>
                  <a:lnTo>
                    <a:pt x="2273300" y="649066"/>
                  </a:lnTo>
                  <a:lnTo>
                    <a:pt x="2290763" y="667852"/>
                  </a:lnTo>
                  <a:lnTo>
                    <a:pt x="2307431" y="686903"/>
                  </a:lnTo>
                  <a:lnTo>
                    <a:pt x="2323571" y="706219"/>
                  </a:lnTo>
                  <a:lnTo>
                    <a:pt x="2339711" y="726064"/>
                  </a:lnTo>
                  <a:lnTo>
                    <a:pt x="2355056" y="745909"/>
                  </a:lnTo>
                  <a:lnTo>
                    <a:pt x="2369873" y="766548"/>
                  </a:lnTo>
                  <a:lnTo>
                    <a:pt x="2384161" y="787452"/>
                  </a:lnTo>
                  <a:lnTo>
                    <a:pt x="2398183" y="808884"/>
                  </a:lnTo>
                  <a:lnTo>
                    <a:pt x="2411677" y="830317"/>
                  </a:lnTo>
                  <a:lnTo>
                    <a:pt x="2424377" y="852279"/>
                  </a:lnTo>
                  <a:lnTo>
                    <a:pt x="2436813" y="874505"/>
                  </a:lnTo>
                  <a:lnTo>
                    <a:pt x="2448454" y="896996"/>
                  </a:lnTo>
                  <a:lnTo>
                    <a:pt x="2459831" y="919487"/>
                  </a:lnTo>
                  <a:lnTo>
                    <a:pt x="2470679" y="943037"/>
                  </a:lnTo>
                  <a:lnTo>
                    <a:pt x="2480733" y="966322"/>
                  </a:lnTo>
                  <a:lnTo>
                    <a:pt x="2490258" y="990136"/>
                  </a:lnTo>
                  <a:lnTo>
                    <a:pt x="2499519" y="1013685"/>
                  </a:lnTo>
                  <a:lnTo>
                    <a:pt x="2507985" y="1038029"/>
                  </a:lnTo>
                  <a:lnTo>
                    <a:pt x="2516187" y="1062636"/>
                  </a:lnTo>
                  <a:lnTo>
                    <a:pt x="2523067" y="1087509"/>
                  </a:lnTo>
                  <a:lnTo>
                    <a:pt x="2529946" y="1112381"/>
                  </a:lnTo>
                  <a:lnTo>
                    <a:pt x="2536031" y="1137518"/>
                  </a:lnTo>
                  <a:lnTo>
                    <a:pt x="2541852" y="1162920"/>
                  </a:lnTo>
                  <a:lnTo>
                    <a:pt x="2546615" y="1188586"/>
                  </a:lnTo>
                  <a:lnTo>
                    <a:pt x="2550848" y="1214253"/>
                  </a:lnTo>
                  <a:lnTo>
                    <a:pt x="2554552" y="1240184"/>
                  </a:lnTo>
                  <a:lnTo>
                    <a:pt x="2557463" y="1266644"/>
                  </a:lnTo>
                  <a:lnTo>
                    <a:pt x="2560108" y="1292839"/>
                  </a:lnTo>
                  <a:lnTo>
                    <a:pt x="2561696" y="1319299"/>
                  </a:lnTo>
                  <a:lnTo>
                    <a:pt x="2562489" y="1346024"/>
                  </a:lnTo>
                  <a:lnTo>
                    <a:pt x="2563283" y="1372748"/>
                  </a:lnTo>
                  <a:lnTo>
                    <a:pt x="2562754" y="1400002"/>
                  </a:lnTo>
                  <a:lnTo>
                    <a:pt x="2562225" y="1413232"/>
                  </a:lnTo>
                  <a:lnTo>
                    <a:pt x="2561696" y="1426727"/>
                  </a:lnTo>
                  <a:lnTo>
                    <a:pt x="2560902" y="1440486"/>
                  </a:lnTo>
                  <a:lnTo>
                    <a:pt x="2560108" y="1454245"/>
                  </a:lnTo>
                  <a:lnTo>
                    <a:pt x="2446602" y="2972789"/>
                  </a:lnTo>
                  <a:lnTo>
                    <a:pt x="2439987" y="3061694"/>
                  </a:lnTo>
                  <a:lnTo>
                    <a:pt x="2423583" y="3052963"/>
                  </a:lnTo>
                  <a:lnTo>
                    <a:pt x="2406650" y="3044760"/>
                  </a:lnTo>
                  <a:lnTo>
                    <a:pt x="2389981" y="3037087"/>
                  </a:lnTo>
                  <a:lnTo>
                    <a:pt x="2372519" y="3029413"/>
                  </a:lnTo>
                  <a:lnTo>
                    <a:pt x="2355321" y="3022798"/>
                  </a:lnTo>
                  <a:lnTo>
                    <a:pt x="2337594" y="3016183"/>
                  </a:lnTo>
                  <a:lnTo>
                    <a:pt x="2319867" y="3010097"/>
                  </a:lnTo>
                  <a:lnTo>
                    <a:pt x="2301875" y="3004805"/>
                  </a:lnTo>
                  <a:lnTo>
                    <a:pt x="2283883" y="2999513"/>
                  </a:lnTo>
                  <a:lnTo>
                    <a:pt x="2265627" y="2995280"/>
                  </a:lnTo>
                  <a:lnTo>
                    <a:pt x="2247371" y="2991311"/>
                  </a:lnTo>
                  <a:lnTo>
                    <a:pt x="2229115" y="2987871"/>
                  </a:lnTo>
                  <a:lnTo>
                    <a:pt x="2210594" y="2984960"/>
                  </a:lnTo>
                  <a:lnTo>
                    <a:pt x="2192073" y="2982843"/>
                  </a:lnTo>
                  <a:lnTo>
                    <a:pt x="2173552" y="2980991"/>
                  </a:lnTo>
                  <a:lnTo>
                    <a:pt x="2155031" y="2979933"/>
                  </a:lnTo>
                  <a:lnTo>
                    <a:pt x="2136246" y="2979404"/>
                  </a:lnTo>
                  <a:lnTo>
                    <a:pt x="2117461" y="2979668"/>
                  </a:lnTo>
                  <a:lnTo>
                    <a:pt x="2098939" y="2980197"/>
                  </a:lnTo>
                  <a:lnTo>
                    <a:pt x="2080154" y="2981520"/>
                  </a:lnTo>
                  <a:lnTo>
                    <a:pt x="2061633" y="2983637"/>
                  </a:lnTo>
                  <a:lnTo>
                    <a:pt x="2043113" y="2986548"/>
                  </a:lnTo>
                  <a:lnTo>
                    <a:pt x="2033587" y="2988135"/>
                  </a:lnTo>
                  <a:lnTo>
                    <a:pt x="2024327" y="2989723"/>
                  </a:lnTo>
                  <a:lnTo>
                    <a:pt x="2015331" y="2991840"/>
                  </a:lnTo>
                  <a:lnTo>
                    <a:pt x="2005806" y="2993957"/>
                  </a:lnTo>
                  <a:lnTo>
                    <a:pt x="1996810" y="2996073"/>
                  </a:lnTo>
                  <a:lnTo>
                    <a:pt x="1987550" y="2998719"/>
                  </a:lnTo>
                  <a:lnTo>
                    <a:pt x="1978554" y="3001366"/>
                  </a:lnTo>
                  <a:lnTo>
                    <a:pt x="1969294" y="3004012"/>
                  </a:lnTo>
                  <a:lnTo>
                    <a:pt x="1960298" y="3007187"/>
                  </a:lnTo>
                  <a:lnTo>
                    <a:pt x="1951037" y="3010362"/>
                  </a:lnTo>
                  <a:lnTo>
                    <a:pt x="1942042" y="3013802"/>
                  </a:lnTo>
                  <a:lnTo>
                    <a:pt x="1932781" y="3017506"/>
                  </a:lnTo>
                  <a:lnTo>
                    <a:pt x="1924050" y="3021211"/>
                  </a:lnTo>
                  <a:lnTo>
                    <a:pt x="1915054" y="3025180"/>
                  </a:lnTo>
                  <a:lnTo>
                    <a:pt x="1906058" y="3029149"/>
                  </a:lnTo>
                  <a:lnTo>
                    <a:pt x="1897063" y="3033911"/>
                  </a:lnTo>
                  <a:lnTo>
                    <a:pt x="1888331" y="3038410"/>
                  </a:lnTo>
                  <a:lnTo>
                    <a:pt x="1879335" y="3042908"/>
                  </a:lnTo>
                  <a:lnTo>
                    <a:pt x="1870869" y="3048200"/>
                  </a:lnTo>
                  <a:lnTo>
                    <a:pt x="1861873" y="3053227"/>
                  </a:lnTo>
                  <a:lnTo>
                    <a:pt x="1853142" y="3059048"/>
                  </a:lnTo>
                  <a:lnTo>
                    <a:pt x="1843881" y="3064870"/>
                  </a:lnTo>
                  <a:lnTo>
                    <a:pt x="1835415" y="3071220"/>
                  </a:lnTo>
                  <a:lnTo>
                    <a:pt x="1826948" y="3077570"/>
                  </a:lnTo>
                  <a:lnTo>
                    <a:pt x="1818217" y="3084186"/>
                  </a:lnTo>
                  <a:lnTo>
                    <a:pt x="1810015" y="3090536"/>
                  </a:lnTo>
                  <a:lnTo>
                    <a:pt x="1802077" y="3097416"/>
                  </a:lnTo>
                  <a:lnTo>
                    <a:pt x="1794140" y="3104295"/>
                  </a:lnTo>
                  <a:lnTo>
                    <a:pt x="1786202" y="3111439"/>
                  </a:lnTo>
                  <a:lnTo>
                    <a:pt x="1778529" y="3118584"/>
                  </a:lnTo>
                  <a:lnTo>
                    <a:pt x="1771121" y="3125992"/>
                  </a:lnTo>
                  <a:lnTo>
                    <a:pt x="1763977" y="3133401"/>
                  </a:lnTo>
                  <a:lnTo>
                    <a:pt x="1756833" y="3140810"/>
                  </a:lnTo>
                  <a:lnTo>
                    <a:pt x="1749954" y="3148748"/>
                  </a:lnTo>
                  <a:lnTo>
                    <a:pt x="1743340" y="3156686"/>
                  </a:lnTo>
                  <a:lnTo>
                    <a:pt x="1736725" y="3164624"/>
                  </a:lnTo>
                  <a:lnTo>
                    <a:pt x="1730375" y="3172562"/>
                  </a:lnTo>
                  <a:lnTo>
                    <a:pt x="1724025" y="3180765"/>
                  </a:lnTo>
                  <a:lnTo>
                    <a:pt x="1718204" y="3189232"/>
                  </a:lnTo>
                  <a:lnTo>
                    <a:pt x="1712119" y="3197435"/>
                  </a:lnTo>
                  <a:lnTo>
                    <a:pt x="1706563" y="3205902"/>
                  </a:lnTo>
                  <a:lnTo>
                    <a:pt x="1701271" y="3214634"/>
                  </a:lnTo>
                  <a:lnTo>
                    <a:pt x="1695715" y="3223101"/>
                  </a:lnTo>
                  <a:lnTo>
                    <a:pt x="1690687" y="3232097"/>
                  </a:lnTo>
                  <a:lnTo>
                    <a:pt x="1685925" y="3240829"/>
                  </a:lnTo>
                  <a:lnTo>
                    <a:pt x="1681163" y="3250090"/>
                  </a:lnTo>
                  <a:lnTo>
                    <a:pt x="1676665" y="3259087"/>
                  </a:lnTo>
                  <a:lnTo>
                    <a:pt x="1672431" y="3268348"/>
                  </a:lnTo>
                  <a:lnTo>
                    <a:pt x="1668198" y="3277344"/>
                  </a:lnTo>
                  <a:lnTo>
                    <a:pt x="1664494" y="3286870"/>
                  </a:lnTo>
                  <a:lnTo>
                    <a:pt x="1660790" y="3296131"/>
                  </a:lnTo>
                  <a:lnTo>
                    <a:pt x="1657085" y="3305656"/>
                  </a:lnTo>
                  <a:lnTo>
                    <a:pt x="1653910" y="3315182"/>
                  </a:lnTo>
                  <a:lnTo>
                    <a:pt x="1650735" y="3324708"/>
                  </a:lnTo>
                  <a:lnTo>
                    <a:pt x="1647825" y="3334498"/>
                  </a:lnTo>
                  <a:lnTo>
                    <a:pt x="1644915" y="3344288"/>
                  </a:lnTo>
                  <a:lnTo>
                    <a:pt x="1642798" y="3353814"/>
                  </a:lnTo>
                  <a:lnTo>
                    <a:pt x="1640417" y="3363868"/>
                  </a:lnTo>
                  <a:lnTo>
                    <a:pt x="1638565" y="3373659"/>
                  </a:lnTo>
                  <a:lnTo>
                    <a:pt x="1636448" y="3383713"/>
                  </a:lnTo>
                  <a:lnTo>
                    <a:pt x="1634860" y="3393504"/>
                  </a:lnTo>
                  <a:lnTo>
                    <a:pt x="1633273" y="3403559"/>
                  </a:lnTo>
                  <a:lnTo>
                    <a:pt x="1632215" y="3413878"/>
                  </a:lnTo>
                  <a:lnTo>
                    <a:pt x="1631421" y="3423933"/>
                  </a:lnTo>
                  <a:lnTo>
                    <a:pt x="1630363" y="3434252"/>
                  </a:lnTo>
                  <a:lnTo>
                    <a:pt x="1629833" y="3444572"/>
                  </a:lnTo>
                  <a:lnTo>
                    <a:pt x="1629569" y="3454362"/>
                  </a:lnTo>
                  <a:lnTo>
                    <a:pt x="1629569" y="3464681"/>
                  </a:lnTo>
                  <a:lnTo>
                    <a:pt x="1629569" y="3475001"/>
                  </a:lnTo>
                  <a:lnTo>
                    <a:pt x="1630098" y="3485320"/>
                  </a:lnTo>
                  <a:lnTo>
                    <a:pt x="1630627" y="3495904"/>
                  </a:lnTo>
                  <a:lnTo>
                    <a:pt x="1631685" y="3506224"/>
                  </a:lnTo>
                  <a:lnTo>
                    <a:pt x="1632744" y="3516543"/>
                  </a:lnTo>
                  <a:lnTo>
                    <a:pt x="1633802" y="3526598"/>
                  </a:lnTo>
                  <a:lnTo>
                    <a:pt x="1635654" y="3537182"/>
                  </a:lnTo>
                  <a:lnTo>
                    <a:pt x="1637242" y="3547501"/>
                  </a:lnTo>
                  <a:lnTo>
                    <a:pt x="1639358" y="3557821"/>
                  </a:lnTo>
                  <a:lnTo>
                    <a:pt x="1641475" y="3568405"/>
                  </a:lnTo>
                  <a:lnTo>
                    <a:pt x="1644121" y="3578724"/>
                  </a:lnTo>
                  <a:lnTo>
                    <a:pt x="1646767" y="3589044"/>
                  </a:lnTo>
                  <a:lnTo>
                    <a:pt x="1649942" y="3599628"/>
                  </a:lnTo>
                  <a:lnTo>
                    <a:pt x="1653117" y="3609682"/>
                  </a:lnTo>
                  <a:lnTo>
                    <a:pt x="1656556" y="3620002"/>
                  </a:lnTo>
                  <a:lnTo>
                    <a:pt x="1660260" y="3630321"/>
                  </a:lnTo>
                  <a:lnTo>
                    <a:pt x="1663700" y="3638524"/>
                  </a:lnTo>
                  <a:lnTo>
                    <a:pt x="1666875" y="3646991"/>
                  </a:lnTo>
                  <a:lnTo>
                    <a:pt x="1674019" y="3663132"/>
                  </a:lnTo>
                  <a:lnTo>
                    <a:pt x="1682221" y="3679008"/>
                  </a:lnTo>
                  <a:lnTo>
                    <a:pt x="1690423" y="3694355"/>
                  </a:lnTo>
                  <a:lnTo>
                    <a:pt x="1699154" y="3709172"/>
                  </a:lnTo>
                  <a:lnTo>
                    <a:pt x="1708944" y="3723725"/>
                  </a:lnTo>
                  <a:lnTo>
                    <a:pt x="1718733" y="3737749"/>
                  </a:lnTo>
                  <a:lnTo>
                    <a:pt x="1729317" y="3751508"/>
                  </a:lnTo>
                  <a:lnTo>
                    <a:pt x="1740165" y="3764474"/>
                  </a:lnTo>
                  <a:lnTo>
                    <a:pt x="1751542" y="3777439"/>
                  </a:lnTo>
                  <a:lnTo>
                    <a:pt x="1763448" y="3789611"/>
                  </a:lnTo>
                  <a:lnTo>
                    <a:pt x="1775354" y="3801518"/>
                  </a:lnTo>
                  <a:lnTo>
                    <a:pt x="1788319" y="3812896"/>
                  </a:lnTo>
                  <a:lnTo>
                    <a:pt x="1801283" y="3823744"/>
                  </a:lnTo>
                  <a:lnTo>
                    <a:pt x="1814513" y="3834064"/>
                  </a:lnTo>
                  <a:lnTo>
                    <a:pt x="1828271" y="3843589"/>
                  </a:lnTo>
                  <a:lnTo>
                    <a:pt x="1842294" y="3852850"/>
                  </a:lnTo>
                  <a:lnTo>
                    <a:pt x="1856846" y="3861582"/>
                  </a:lnTo>
                  <a:lnTo>
                    <a:pt x="1871398" y="3869520"/>
                  </a:lnTo>
                  <a:lnTo>
                    <a:pt x="1886479" y="3877458"/>
                  </a:lnTo>
                  <a:lnTo>
                    <a:pt x="1901560" y="3884338"/>
                  </a:lnTo>
                  <a:lnTo>
                    <a:pt x="1917435" y="3890688"/>
                  </a:lnTo>
                  <a:lnTo>
                    <a:pt x="1933046" y="3896510"/>
                  </a:lnTo>
                  <a:lnTo>
                    <a:pt x="1949185" y="3901537"/>
                  </a:lnTo>
                  <a:lnTo>
                    <a:pt x="1965060" y="3906300"/>
                  </a:lnTo>
                  <a:lnTo>
                    <a:pt x="1981729" y="3910269"/>
                  </a:lnTo>
                  <a:lnTo>
                    <a:pt x="1997869" y="3913709"/>
                  </a:lnTo>
                  <a:lnTo>
                    <a:pt x="2014802" y="3916090"/>
                  </a:lnTo>
                  <a:lnTo>
                    <a:pt x="2031471" y="3918207"/>
                  </a:lnTo>
                  <a:lnTo>
                    <a:pt x="2048404" y="3919530"/>
                  </a:lnTo>
                  <a:lnTo>
                    <a:pt x="2056871" y="3920059"/>
                  </a:lnTo>
                  <a:lnTo>
                    <a:pt x="2065602" y="3920588"/>
                  </a:lnTo>
                  <a:lnTo>
                    <a:pt x="2074069" y="3920588"/>
                  </a:lnTo>
                  <a:lnTo>
                    <a:pt x="2082800" y="3920059"/>
                  </a:lnTo>
                  <a:lnTo>
                    <a:pt x="2091796" y="3919794"/>
                  </a:lnTo>
                  <a:lnTo>
                    <a:pt x="2100792" y="3919265"/>
                  </a:lnTo>
                  <a:lnTo>
                    <a:pt x="2109787" y="3918736"/>
                  </a:lnTo>
                  <a:lnTo>
                    <a:pt x="2118519" y="3917942"/>
                  </a:lnTo>
                  <a:lnTo>
                    <a:pt x="2127515" y="3916884"/>
                  </a:lnTo>
                  <a:lnTo>
                    <a:pt x="2136246" y="3915296"/>
                  </a:lnTo>
                  <a:lnTo>
                    <a:pt x="2145242" y="3913973"/>
                  </a:lnTo>
                  <a:lnTo>
                    <a:pt x="2153973" y="3912121"/>
                  </a:lnTo>
                  <a:lnTo>
                    <a:pt x="2162704" y="3910533"/>
                  </a:lnTo>
                  <a:lnTo>
                    <a:pt x="2171435" y="3908152"/>
                  </a:lnTo>
                  <a:lnTo>
                    <a:pt x="2179902" y="3906035"/>
                  </a:lnTo>
                  <a:lnTo>
                    <a:pt x="2188633" y="3903654"/>
                  </a:lnTo>
                  <a:lnTo>
                    <a:pt x="2196835" y="3901008"/>
                  </a:lnTo>
                  <a:lnTo>
                    <a:pt x="2205567" y="3898097"/>
                  </a:lnTo>
                  <a:lnTo>
                    <a:pt x="2213769" y="3895451"/>
                  </a:lnTo>
                  <a:lnTo>
                    <a:pt x="2221971" y="3892276"/>
                  </a:lnTo>
                  <a:lnTo>
                    <a:pt x="2229908" y="3888836"/>
                  </a:lnTo>
                  <a:lnTo>
                    <a:pt x="2238375" y="3885396"/>
                  </a:lnTo>
                  <a:lnTo>
                    <a:pt x="2246313" y="3881692"/>
                  </a:lnTo>
                  <a:lnTo>
                    <a:pt x="2254250" y="3877988"/>
                  </a:lnTo>
                  <a:lnTo>
                    <a:pt x="2261923" y="3874019"/>
                  </a:lnTo>
                  <a:lnTo>
                    <a:pt x="2269596" y="3870049"/>
                  </a:lnTo>
                  <a:lnTo>
                    <a:pt x="2277269" y="3865287"/>
                  </a:lnTo>
                  <a:lnTo>
                    <a:pt x="2285206" y="3861053"/>
                  </a:lnTo>
                  <a:lnTo>
                    <a:pt x="2292615" y="3856555"/>
                  </a:lnTo>
                  <a:lnTo>
                    <a:pt x="2299758" y="3851527"/>
                  </a:lnTo>
                  <a:lnTo>
                    <a:pt x="2307167" y="3846765"/>
                  </a:lnTo>
                  <a:lnTo>
                    <a:pt x="2314311" y="3841737"/>
                  </a:lnTo>
                  <a:lnTo>
                    <a:pt x="2321189" y="3836445"/>
                  </a:lnTo>
                  <a:lnTo>
                    <a:pt x="2328333" y="3831153"/>
                  </a:lnTo>
                  <a:lnTo>
                    <a:pt x="2334948" y="3825597"/>
                  </a:lnTo>
                  <a:lnTo>
                    <a:pt x="2341563" y="3820040"/>
                  </a:lnTo>
                  <a:lnTo>
                    <a:pt x="2348177" y="3814219"/>
                  </a:lnTo>
                  <a:lnTo>
                    <a:pt x="2354527" y="3808133"/>
                  </a:lnTo>
                  <a:lnTo>
                    <a:pt x="2361142" y="3802312"/>
                  </a:lnTo>
                  <a:lnTo>
                    <a:pt x="2366963" y="3795961"/>
                  </a:lnTo>
                  <a:lnTo>
                    <a:pt x="2373048" y="3789611"/>
                  </a:lnTo>
                  <a:lnTo>
                    <a:pt x="2379133" y="3782996"/>
                  </a:lnTo>
                  <a:lnTo>
                    <a:pt x="2384689" y="3776645"/>
                  </a:lnTo>
                  <a:lnTo>
                    <a:pt x="2390511" y="3770030"/>
                  </a:lnTo>
                  <a:lnTo>
                    <a:pt x="2395802" y="3763151"/>
                  </a:lnTo>
                  <a:lnTo>
                    <a:pt x="2401358" y="3756271"/>
                  </a:lnTo>
                  <a:lnTo>
                    <a:pt x="2406385" y="3749127"/>
                  </a:lnTo>
                  <a:lnTo>
                    <a:pt x="2411677" y="3741718"/>
                  </a:lnTo>
                  <a:lnTo>
                    <a:pt x="2416439" y="3734574"/>
                  </a:lnTo>
                  <a:lnTo>
                    <a:pt x="2420937" y="3727165"/>
                  </a:lnTo>
                  <a:lnTo>
                    <a:pt x="2425435" y="3719492"/>
                  </a:lnTo>
                  <a:lnTo>
                    <a:pt x="2430198" y="3712083"/>
                  </a:lnTo>
                  <a:lnTo>
                    <a:pt x="2434431" y="3704145"/>
                  </a:lnTo>
                  <a:lnTo>
                    <a:pt x="2438400" y="3696207"/>
                  </a:lnTo>
                  <a:lnTo>
                    <a:pt x="2442104" y="3688269"/>
                  </a:lnTo>
                  <a:lnTo>
                    <a:pt x="2445808" y="3680331"/>
                  </a:lnTo>
                  <a:lnTo>
                    <a:pt x="2449513" y="3672128"/>
                  </a:lnTo>
                  <a:lnTo>
                    <a:pt x="2452687" y="3663661"/>
                  </a:lnTo>
                  <a:lnTo>
                    <a:pt x="2456127" y="3655458"/>
                  </a:lnTo>
                  <a:lnTo>
                    <a:pt x="2459037" y="3646991"/>
                  </a:lnTo>
                  <a:lnTo>
                    <a:pt x="2461683" y="3638259"/>
                  </a:lnTo>
                  <a:lnTo>
                    <a:pt x="2464329" y="3629792"/>
                  </a:lnTo>
                  <a:lnTo>
                    <a:pt x="2466711" y="3621060"/>
                  </a:lnTo>
                  <a:lnTo>
                    <a:pt x="2468827" y="3612064"/>
                  </a:lnTo>
                  <a:lnTo>
                    <a:pt x="2470944" y="3603332"/>
                  </a:lnTo>
                  <a:lnTo>
                    <a:pt x="2472796" y="3594071"/>
                  </a:lnTo>
                  <a:lnTo>
                    <a:pt x="2474383" y="3585075"/>
                  </a:lnTo>
                  <a:lnTo>
                    <a:pt x="2475706" y="3575814"/>
                  </a:lnTo>
                  <a:lnTo>
                    <a:pt x="2476765" y="3567346"/>
                  </a:lnTo>
                  <a:lnTo>
                    <a:pt x="2477029" y="3558615"/>
                  </a:lnTo>
                  <a:lnTo>
                    <a:pt x="2477558" y="3549883"/>
                  </a:lnTo>
                  <a:lnTo>
                    <a:pt x="2477558" y="3541151"/>
                  </a:lnTo>
                  <a:lnTo>
                    <a:pt x="2477558" y="3532684"/>
                  </a:lnTo>
                  <a:lnTo>
                    <a:pt x="2477558" y="3524216"/>
                  </a:lnTo>
                  <a:lnTo>
                    <a:pt x="2477029" y="3515749"/>
                  </a:lnTo>
                  <a:lnTo>
                    <a:pt x="2476500" y="3507282"/>
                  </a:lnTo>
                  <a:lnTo>
                    <a:pt x="2475706" y="3498815"/>
                  </a:lnTo>
                  <a:lnTo>
                    <a:pt x="2474913" y="3490348"/>
                  </a:lnTo>
                  <a:lnTo>
                    <a:pt x="2473854" y="3482145"/>
                  </a:lnTo>
                  <a:lnTo>
                    <a:pt x="2472796" y="3473942"/>
                  </a:lnTo>
                  <a:lnTo>
                    <a:pt x="2471208" y="3465475"/>
                  </a:lnTo>
                  <a:lnTo>
                    <a:pt x="2469621" y="3457272"/>
                  </a:lnTo>
                  <a:lnTo>
                    <a:pt x="2467769" y="3449334"/>
                  </a:lnTo>
                  <a:lnTo>
                    <a:pt x="2465917" y="3441132"/>
                  </a:lnTo>
                  <a:lnTo>
                    <a:pt x="2463800" y="3432929"/>
                  </a:lnTo>
                  <a:lnTo>
                    <a:pt x="2461419" y="3424991"/>
                  </a:lnTo>
                  <a:lnTo>
                    <a:pt x="2459302" y="3417318"/>
                  </a:lnTo>
                  <a:lnTo>
                    <a:pt x="2456656" y="3409380"/>
                  </a:lnTo>
                  <a:lnTo>
                    <a:pt x="2453746" y="3401706"/>
                  </a:lnTo>
                  <a:lnTo>
                    <a:pt x="2450835" y="3394033"/>
                  </a:lnTo>
                  <a:lnTo>
                    <a:pt x="2447925" y="3386095"/>
                  </a:lnTo>
                  <a:lnTo>
                    <a:pt x="2444750" y="3378686"/>
                  </a:lnTo>
                  <a:lnTo>
                    <a:pt x="2441311" y="3371277"/>
                  </a:lnTo>
                  <a:lnTo>
                    <a:pt x="2437871" y="3363868"/>
                  </a:lnTo>
                  <a:lnTo>
                    <a:pt x="2434167" y="3356724"/>
                  </a:lnTo>
                  <a:lnTo>
                    <a:pt x="2430463" y="3349580"/>
                  </a:lnTo>
                  <a:lnTo>
                    <a:pt x="2426494" y="3342436"/>
                  </a:lnTo>
                  <a:lnTo>
                    <a:pt x="2422525" y="3335292"/>
                  </a:lnTo>
                  <a:lnTo>
                    <a:pt x="2418027" y="3328412"/>
                  </a:lnTo>
                  <a:lnTo>
                    <a:pt x="2413529" y="3322062"/>
                  </a:lnTo>
                  <a:lnTo>
                    <a:pt x="2409031" y="3315182"/>
                  </a:lnTo>
                  <a:lnTo>
                    <a:pt x="2404533" y="3308567"/>
                  </a:lnTo>
                  <a:lnTo>
                    <a:pt x="2399506" y="3302216"/>
                  </a:lnTo>
                  <a:lnTo>
                    <a:pt x="2394744" y="3295866"/>
                  </a:lnTo>
                  <a:lnTo>
                    <a:pt x="2389717" y="3289780"/>
                  </a:lnTo>
                  <a:lnTo>
                    <a:pt x="2384425" y="3283430"/>
                  </a:lnTo>
                  <a:lnTo>
                    <a:pt x="2379133" y="3277344"/>
                  </a:lnTo>
                  <a:lnTo>
                    <a:pt x="2373577" y="3271787"/>
                  </a:lnTo>
                  <a:lnTo>
                    <a:pt x="2367756" y="3265966"/>
                  </a:lnTo>
                  <a:lnTo>
                    <a:pt x="2362200" y="3260145"/>
                  </a:lnTo>
                  <a:lnTo>
                    <a:pt x="2356379" y="3254853"/>
                  </a:lnTo>
                  <a:lnTo>
                    <a:pt x="2350558" y="3249826"/>
                  </a:lnTo>
                  <a:lnTo>
                    <a:pt x="2344208" y="3244534"/>
                  </a:lnTo>
                  <a:lnTo>
                    <a:pt x="2337858" y="3239506"/>
                  </a:lnTo>
                  <a:lnTo>
                    <a:pt x="2331508" y="3234479"/>
                  </a:lnTo>
                  <a:lnTo>
                    <a:pt x="2325158" y="3229716"/>
                  </a:lnTo>
                  <a:lnTo>
                    <a:pt x="2318544" y="3225218"/>
                  </a:lnTo>
                  <a:lnTo>
                    <a:pt x="2311929" y="3220984"/>
                  </a:lnTo>
                  <a:lnTo>
                    <a:pt x="2305050" y="3216486"/>
                  </a:lnTo>
                  <a:lnTo>
                    <a:pt x="2298171" y="3212252"/>
                  </a:lnTo>
                  <a:lnTo>
                    <a:pt x="2291027" y="3208548"/>
                  </a:lnTo>
                  <a:lnTo>
                    <a:pt x="2283883" y="3204579"/>
                  </a:lnTo>
                  <a:lnTo>
                    <a:pt x="2276475" y="3201139"/>
                  </a:lnTo>
                  <a:lnTo>
                    <a:pt x="2269067" y="3197699"/>
                  </a:lnTo>
                  <a:lnTo>
                    <a:pt x="2261658" y="3194259"/>
                  </a:lnTo>
                  <a:lnTo>
                    <a:pt x="2254250" y="3191084"/>
                  </a:lnTo>
                  <a:lnTo>
                    <a:pt x="2246577" y="3188438"/>
                  </a:lnTo>
                  <a:lnTo>
                    <a:pt x="2238639" y="3185792"/>
                  </a:lnTo>
                  <a:lnTo>
                    <a:pt x="2230967" y="3183146"/>
                  </a:lnTo>
                  <a:lnTo>
                    <a:pt x="2222765" y="3180765"/>
                  </a:lnTo>
                  <a:lnTo>
                    <a:pt x="2214563" y="3178648"/>
                  </a:lnTo>
                  <a:lnTo>
                    <a:pt x="2206625" y="3176531"/>
                  </a:lnTo>
                  <a:lnTo>
                    <a:pt x="2196042" y="3174679"/>
                  </a:lnTo>
                  <a:lnTo>
                    <a:pt x="2185723" y="3172827"/>
                  </a:lnTo>
                  <a:lnTo>
                    <a:pt x="2175404" y="3171504"/>
                  </a:lnTo>
                  <a:lnTo>
                    <a:pt x="2165085" y="3170445"/>
                  </a:lnTo>
                  <a:lnTo>
                    <a:pt x="2154502" y="3169387"/>
                  </a:lnTo>
                  <a:lnTo>
                    <a:pt x="2144448" y="3169122"/>
                  </a:lnTo>
                  <a:lnTo>
                    <a:pt x="2134129" y="3168858"/>
                  </a:lnTo>
                  <a:lnTo>
                    <a:pt x="2123546" y="3169122"/>
                  </a:lnTo>
                  <a:lnTo>
                    <a:pt x="2113227" y="3169387"/>
                  </a:lnTo>
                  <a:lnTo>
                    <a:pt x="2102908" y="3170445"/>
                  </a:lnTo>
                  <a:lnTo>
                    <a:pt x="2092590" y="3171504"/>
                  </a:lnTo>
                  <a:lnTo>
                    <a:pt x="2082271" y="3172827"/>
                  </a:lnTo>
                  <a:lnTo>
                    <a:pt x="2072481" y="3174679"/>
                  </a:lnTo>
                  <a:lnTo>
                    <a:pt x="2062427" y="3176531"/>
                  </a:lnTo>
                  <a:lnTo>
                    <a:pt x="2052108" y="3178913"/>
                  </a:lnTo>
                  <a:lnTo>
                    <a:pt x="2042319" y="3181823"/>
                  </a:lnTo>
                  <a:lnTo>
                    <a:pt x="2032529" y="3184469"/>
                  </a:lnTo>
                  <a:lnTo>
                    <a:pt x="2022740" y="3187909"/>
                  </a:lnTo>
                  <a:lnTo>
                    <a:pt x="2012950" y="3191349"/>
                  </a:lnTo>
                  <a:lnTo>
                    <a:pt x="2003690" y="3195582"/>
                  </a:lnTo>
                  <a:lnTo>
                    <a:pt x="1994165" y="3199816"/>
                  </a:lnTo>
                  <a:lnTo>
                    <a:pt x="1984640" y="3204050"/>
                  </a:lnTo>
                  <a:lnTo>
                    <a:pt x="1975644" y="3208812"/>
                  </a:lnTo>
                  <a:lnTo>
                    <a:pt x="1966648" y="3214104"/>
                  </a:lnTo>
                  <a:lnTo>
                    <a:pt x="1957917" y="3219396"/>
                  </a:lnTo>
                  <a:lnTo>
                    <a:pt x="1949185" y="3225218"/>
                  </a:lnTo>
                  <a:lnTo>
                    <a:pt x="1940454" y="3231039"/>
                  </a:lnTo>
                  <a:lnTo>
                    <a:pt x="1932252" y="3237389"/>
                  </a:lnTo>
                  <a:lnTo>
                    <a:pt x="1924050" y="3244269"/>
                  </a:lnTo>
                  <a:lnTo>
                    <a:pt x="1915848" y="3251149"/>
                  </a:lnTo>
                  <a:lnTo>
                    <a:pt x="1908175" y="3258293"/>
                  </a:lnTo>
                  <a:lnTo>
                    <a:pt x="1900767" y="3265966"/>
                  </a:lnTo>
                  <a:lnTo>
                    <a:pt x="1895475" y="3272581"/>
                  </a:lnTo>
                  <a:lnTo>
                    <a:pt x="1889919" y="3279196"/>
                  </a:lnTo>
                  <a:lnTo>
                    <a:pt x="1884892" y="3286076"/>
                  </a:lnTo>
                  <a:lnTo>
                    <a:pt x="1880129" y="3292955"/>
                  </a:lnTo>
                  <a:lnTo>
                    <a:pt x="1875367" y="3299570"/>
                  </a:lnTo>
                  <a:lnTo>
                    <a:pt x="1871133" y="3306715"/>
                  </a:lnTo>
                  <a:lnTo>
                    <a:pt x="1866900" y="3313859"/>
                  </a:lnTo>
                  <a:lnTo>
                    <a:pt x="1862931" y="3321003"/>
                  </a:lnTo>
                  <a:lnTo>
                    <a:pt x="1858963" y="3328412"/>
                  </a:lnTo>
                  <a:lnTo>
                    <a:pt x="1855258" y="3335556"/>
                  </a:lnTo>
                  <a:lnTo>
                    <a:pt x="1851819" y="3342965"/>
                  </a:lnTo>
                  <a:lnTo>
                    <a:pt x="1848644" y="3350638"/>
                  </a:lnTo>
                  <a:lnTo>
                    <a:pt x="1845469" y="3358312"/>
                  </a:lnTo>
                  <a:lnTo>
                    <a:pt x="1842558" y="3365721"/>
                  </a:lnTo>
                  <a:lnTo>
                    <a:pt x="1839913" y="3373394"/>
                  </a:lnTo>
                  <a:lnTo>
                    <a:pt x="1837796" y="3381067"/>
                  </a:lnTo>
                  <a:lnTo>
                    <a:pt x="1835415" y="3388741"/>
                  </a:lnTo>
                  <a:lnTo>
                    <a:pt x="1833563" y="3396414"/>
                  </a:lnTo>
                  <a:lnTo>
                    <a:pt x="1831446" y="3404088"/>
                  </a:lnTo>
                  <a:lnTo>
                    <a:pt x="1830123" y="3412026"/>
                  </a:lnTo>
                  <a:lnTo>
                    <a:pt x="1828535" y="3419964"/>
                  </a:lnTo>
                  <a:lnTo>
                    <a:pt x="1827477" y="3427637"/>
                  </a:lnTo>
                  <a:lnTo>
                    <a:pt x="1826419" y="3435311"/>
                  </a:lnTo>
                  <a:lnTo>
                    <a:pt x="1825625" y="3443249"/>
                  </a:lnTo>
                  <a:lnTo>
                    <a:pt x="1824831" y="3450922"/>
                  </a:lnTo>
                  <a:lnTo>
                    <a:pt x="1824567" y="3458860"/>
                  </a:lnTo>
                  <a:lnTo>
                    <a:pt x="1824567" y="3466533"/>
                  </a:lnTo>
                  <a:lnTo>
                    <a:pt x="1824567" y="3474472"/>
                  </a:lnTo>
                  <a:lnTo>
                    <a:pt x="1824831" y="3482145"/>
                  </a:lnTo>
                  <a:lnTo>
                    <a:pt x="1825096" y="3489818"/>
                  </a:lnTo>
                  <a:lnTo>
                    <a:pt x="1825890" y="3497492"/>
                  </a:lnTo>
                  <a:lnTo>
                    <a:pt x="1826948" y="3505165"/>
                  </a:lnTo>
                  <a:lnTo>
                    <a:pt x="1828006" y="3512574"/>
                  </a:lnTo>
                  <a:lnTo>
                    <a:pt x="1829065" y="3520512"/>
                  </a:lnTo>
                  <a:lnTo>
                    <a:pt x="1830917" y="3527921"/>
                  </a:lnTo>
                  <a:lnTo>
                    <a:pt x="1832504" y="3535330"/>
                  </a:lnTo>
                  <a:lnTo>
                    <a:pt x="1834356" y="3542738"/>
                  </a:lnTo>
                  <a:lnTo>
                    <a:pt x="1836473" y="3550147"/>
                  </a:lnTo>
                  <a:lnTo>
                    <a:pt x="1838854" y="3557292"/>
                  </a:lnTo>
                  <a:lnTo>
                    <a:pt x="1841500" y="3564436"/>
                  </a:lnTo>
                  <a:lnTo>
                    <a:pt x="1844410" y="3571580"/>
                  </a:lnTo>
                  <a:lnTo>
                    <a:pt x="1847321" y="3578724"/>
                  </a:lnTo>
                  <a:lnTo>
                    <a:pt x="1850496" y="3585604"/>
                  </a:lnTo>
                  <a:lnTo>
                    <a:pt x="1853935" y="3592483"/>
                  </a:lnTo>
                  <a:lnTo>
                    <a:pt x="1857640" y="3599098"/>
                  </a:lnTo>
                  <a:lnTo>
                    <a:pt x="1861344" y="3605713"/>
                  </a:lnTo>
                  <a:lnTo>
                    <a:pt x="1865313" y="3612328"/>
                  </a:lnTo>
                  <a:lnTo>
                    <a:pt x="1869810" y="3618943"/>
                  </a:lnTo>
                  <a:lnTo>
                    <a:pt x="1874308" y="3625294"/>
                  </a:lnTo>
                  <a:lnTo>
                    <a:pt x="1879071" y="3631380"/>
                  </a:lnTo>
                  <a:lnTo>
                    <a:pt x="1884098" y="3637466"/>
                  </a:lnTo>
                  <a:lnTo>
                    <a:pt x="1889125" y="3643551"/>
                  </a:lnTo>
                  <a:lnTo>
                    <a:pt x="1894417" y="3649108"/>
                  </a:lnTo>
                  <a:lnTo>
                    <a:pt x="1900237" y="3654929"/>
                  </a:lnTo>
                  <a:lnTo>
                    <a:pt x="1906058" y="3660221"/>
                  </a:lnTo>
                  <a:lnTo>
                    <a:pt x="1911879" y="3665778"/>
                  </a:lnTo>
                  <a:lnTo>
                    <a:pt x="1918229" y="3671070"/>
                  </a:lnTo>
                  <a:lnTo>
                    <a:pt x="1924844" y="3676097"/>
                  </a:lnTo>
                  <a:lnTo>
                    <a:pt x="1931458" y="3680860"/>
                  </a:lnTo>
                  <a:lnTo>
                    <a:pt x="1938337" y="3685623"/>
                  </a:lnTo>
                  <a:lnTo>
                    <a:pt x="1945481" y="3690386"/>
                  </a:lnTo>
                  <a:lnTo>
                    <a:pt x="1952890" y="3694619"/>
                  </a:lnTo>
                  <a:lnTo>
                    <a:pt x="1960298" y="3698853"/>
                  </a:lnTo>
                  <a:lnTo>
                    <a:pt x="1968235" y="3702822"/>
                  </a:lnTo>
                  <a:lnTo>
                    <a:pt x="1975644" y="3706262"/>
                  </a:lnTo>
                  <a:lnTo>
                    <a:pt x="1983052" y="3709437"/>
                  </a:lnTo>
                  <a:lnTo>
                    <a:pt x="1990725" y="3712083"/>
                  </a:lnTo>
                  <a:lnTo>
                    <a:pt x="1998133" y="3714464"/>
                  </a:lnTo>
                  <a:lnTo>
                    <a:pt x="2006071" y="3716846"/>
                  </a:lnTo>
                  <a:lnTo>
                    <a:pt x="2013744" y="3718963"/>
                  </a:lnTo>
                  <a:lnTo>
                    <a:pt x="2021946" y="3720550"/>
                  </a:lnTo>
                  <a:lnTo>
                    <a:pt x="2029619" y="3722138"/>
                  </a:lnTo>
                  <a:lnTo>
                    <a:pt x="2037556" y="3723196"/>
                  </a:lnTo>
                  <a:lnTo>
                    <a:pt x="2045494" y="3724255"/>
                  </a:lnTo>
                  <a:lnTo>
                    <a:pt x="2053431" y="3724784"/>
                  </a:lnTo>
                  <a:lnTo>
                    <a:pt x="2061898" y="3725048"/>
                  </a:lnTo>
                  <a:lnTo>
                    <a:pt x="2069835" y="3725048"/>
                  </a:lnTo>
                  <a:lnTo>
                    <a:pt x="2077773" y="3725048"/>
                  </a:lnTo>
                  <a:lnTo>
                    <a:pt x="2085710" y="3724519"/>
                  </a:lnTo>
                  <a:lnTo>
                    <a:pt x="2093913" y="3723725"/>
                  </a:lnTo>
                  <a:lnTo>
                    <a:pt x="2101850" y="3722932"/>
                  </a:lnTo>
                  <a:lnTo>
                    <a:pt x="2109787" y="3721344"/>
                  </a:lnTo>
                  <a:lnTo>
                    <a:pt x="2117725" y="3720021"/>
                  </a:lnTo>
                  <a:lnTo>
                    <a:pt x="2125663" y="3717904"/>
                  </a:lnTo>
                  <a:lnTo>
                    <a:pt x="2133600" y="3715787"/>
                  </a:lnTo>
                  <a:lnTo>
                    <a:pt x="2141273" y="3713406"/>
                  </a:lnTo>
                  <a:lnTo>
                    <a:pt x="2148946" y="3710495"/>
                  </a:lnTo>
                  <a:lnTo>
                    <a:pt x="2156619" y="3707320"/>
                  </a:lnTo>
                  <a:lnTo>
                    <a:pt x="2164027" y="3704409"/>
                  </a:lnTo>
                  <a:lnTo>
                    <a:pt x="2171435" y="3700705"/>
                  </a:lnTo>
                  <a:lnTo>
                    <a:pt x="2178844" y="3696471"/>
                  </a:lnTo>
                  <a:lnTo>
                    <a:pt x="2186252" y="3692238"/>
                  </a:lnTo>
                  <a:lnTo>
                    <a:pt x="2193131" y="3687740"/>
                  </a:lnTo>
                  <a:lnTo>
                    <a:pt x="2200275" y="3682977"/>
                  </a:lnTo>
                  <a:lnTo>
                    <a:pt x="2207154" y="3677685"/>
                  </a:lnTo>
                  <a:lnTo>
                    <a:pt x="2213769" y="3672393"/>
                  </a:lnTo>
                  <a:lnTo>
                    <a:pt x="2219325" y="3666836"/>
                  </a:lnTo>
                  <a:lnTo>
                    <a:pt x="2224617" y="3661280"/>
                  </a:lnTo>
                  <a:lnTo>
                    <a:pt x="2229379" y="3655194"/>
                  </a:lnTo>
                  <a:lnTo>
                    <a:pt x="2234406" y="3649108"/>
                  </a:lnTo>
                  <a:lnTo>
                    <a:pt x="2238639" y="3643022"/>
                  </a:lnTo>
                  <a:lnTo>
                    <a:pt x="2242873" y="3636672"/>
                  </a:lnTo>
                  <a:lnTo>
                    <a:pt x="2246577" y="3630057"/>
                  </a:lnTo>
                  <a:lnTo>
                    <a:pt x="2250281" y="3623442"/>
                  </a:lnTo>
                  <a:lnTo>
                    <a:pt x="2253456" y="3616827"/>
                  </a:lnTo>
                  <a:lnTo>
                    <a:pt x="2256631" y="3610476"/>
                  </a:lnTo>
                  <a:lnTo>
                    <a:pt x="2259277" y="3603597"/>
                  </a:lnTo>
                  <a:lnTo>
                    <a:pt x="2261658" y="3596452"/>
                  </a:lnTo>
                  <a:lnTo>
                    <a:pt x="2264039" y="3589573"/>
                  </a:lnTo>
                  <a:lnTo>
                    <a:pt x="2265892" y="3582429"/>
                  </a:lnTo>
                  <a:lnTo>
                    <a:pt x="2267479" y="3575284"/>
                  </a:lnTo>
                  <a:lnTo>
                    <a:pt x="2268802" y="3568140"/>
                  </a:lnTo>
                  <a:lnTo>
                    <a:pt x="2269861" y="3560996"/>
                  </a:lnTo>
                  <a:lnTo>
                    <a:pt x="2270654" y="3553852"/>
                  </a:lnTo>
                  <a:lnTo>
                    <a:pt x="2271183" y="3546443"/>
                  </a:lnTo>
                  <a:lnTo>
                    <a:pt x="2271448" y="3539299"/>
                  </a:lnTo>
                  <a:lnTo>
                    <a:pt x="2271183" y="3531890"/>
                  </a:lnTo>
                  <a:lnTo>
                    <a:pt x="2270919" y="3524746"/>
                  </a:lnTo>
                  <a:lnTo>
                    <a:pt x="2269861" y="3517337"/>
                  </a:lnTo>
                  <a:lnTo>
                    <a:pt x="2269067" y="3510193"/>
                  </a:lnTo>
                  <a:lnTo>
                    <a:pt x="2267744" y="3503048"/>
                  </a:lnTo>
                  <a:lnTo>
                    <a:pt x="2266156" y="3495904"/>
                  </a:lnTo>
                  <a:lnTo>
                    <a:pt x="2264304" y="3488495"/>
                  </a:lnTo>
                  <a:lnTo>
                    <a:pt x="2261923" y="3481616"/>
                  </a:lnTo>
                  <a:lnTo>
                    <a:pt x="2259806" y="3474472"/>
                  </a:lnTo>
                  <a:lnTo>
                    <a:pt x="2256896" y="3467327"/>
                  </a:lnTo>
                  <a:lnTo>
                    <a:pt x="2253721" y="3460448"/>
                  </a:lnTo>
                  <a:lnTo>
                    <a:pt x="2250281" y="3453568"/>
                  </a:lnTo>
                  <a:lnTo>
                    <a:pt x="2251604" y="3460448"/>
                  </a:lnTo>
                  <a:lnTo>
                    <a:pt x="2252927" y="3467592"/>
                  </a:lnTo>
                  <a:lnTo>
                    <a:pt x="2253985" y="3474207"/>
                  </a:lnTo>
                  <a:lnTo>
                    <a:pt x="2254779" y="3481087"/>
                  </a:lnTo>
                  <a:lnTo>
                    <a:pt x="2255573" y="3487966"/>
                  </a:lnTo>
                  <a:lnTo>
                    <a:pt x="2256102" y="3494317"/>
                  </a:lnTo>
                  <a:lnTo>
                    <a:pt x="2256367" y="3500932"/>
                  </a:lnTo>
                  <a:lnTo>
                    <a:pt x="2256367" y="3507547"/>
                  </a:lnTo>
                  <a:lnTo>
                    <a:pt x="2256367" y="3514162"/>
                  </a:lnTo>
                  <a:lnTo>
                    <a:pt x="2256102" y="3520512"/>
                  </a:lnTo>
                  <a:lnTo>
                    <a:pt x="2255308" y="3526862"/>
                  </a:lnTo>
                  <a:lnTo>
                    <a:pt x="2254515" y="3533213"/>
                  </a:lnTo>
                  <a:lnTo>
                    <a:pt x="2253456" y="3539299"/>
                  </a:lnTo>
                  <a:lnTo>
                    <a:pt x="2252133" y="3545649"/>
                  </a:lnTo>
                  <a:lnTo>
                    <a:pt x="2250811" y="3551470"/>
                  </a:lnTo>
                  <a:lnTo>
                    <a:pt x="2249223" y="3557556"/>
                  </a:lnTo>
                  <a:lnTo>
                    <a:pt x="2247106" y="3563642"/>
                  </a:lnTo>
                  <a:lnTo>
                    <a:pt x="2245254" y="3569463"/>
                  </a:lnTo>
                  <a:lnTo>
                    <a:pt x="2242608" y="3575284"/>
                  </a:lnTo>
                  <a:lnTo>
                    <a:pt x="2239963" y="3580841"/>
                  </a:lnTo>
                  <a:lnTo>
                    <a:pt x="2237052" y="3586398"/>
                  </a:lnTo>
                  <a:lnTo>
                    <a:pt x="2234406" y="3592219"/>
                  </a:lnTo>
                  <a:lnTo>
                    <a:pt x="2230967" y="3597511"/>
                  </a:lnTo>
                  <a:lnTo>
                    <a:pt x="2227263" y="3602538"/>
                  </a:lnTo>
                  <a:lnTo>
                    <a:pt x="2223558" y="3608095"/>
                  </a:lnTo>
                  <a:lnTo>
                    <a:pt x="2219325" y="3613122"/>
                  </a:lnTo>
                  <a:lnTo>
                    <a:pt x="2215092" y="3618150"/>
                  </a:lnTo>
                  <a:lnTo>
                    <a:pt x="2210594" y="3623177"/>
                  </a:lnTo>
                  <a:lnTo>
                    <a:pt x="2205831" y="3627940"/>
                  </a:lnTo>
                  <a:lnTo>
                    <a:pt x="2200539" y="3632703"/>
                  </a:lnTo>
                  <a:lnTo>
                    <a:pt x="2195513" y="3637466"/>
                  </a:lnTo>
                  <a:lnTo>
                    <a:pt x="2189692" y="3641964"/>
                  </a:lnTo>
                  <a:lnTo>
                    <a:pt x="2184665" y="3645404"/>
                  </a:lnTo>
                  <a:lnTo>
                    <a:pt x="2179108" y="3648579"/>
                  </a:lnTo>
                  <a:lnTo>
                    <a:pt x="2173817" y="3651489"/>
                  </a:lnTo>
                  <a:lnTo>
                    <a:pt x="2168261" y="3654400"/>
                  </a:lnTo>
                  <a:lnTo>
                    <a:pt x="2162969" y="3656781"/>
                  </a:lnTo>
                  <a:lnTo>
                    <a:pt x="2157413" y="3659427"/>
                  </a:lnTo>
                  <a:lnTo>
                    <a:pt x="2151856" y="3661809"/>
                  </a:lnTo>
                  <a:lnTo>
                    <a:pt x="2146300" y="3663661"/>
                  </a:lnTo>
                  <a:lnTo>
                    <a:pt x="2135187" y="3667365"/>
                  </a:lnTo>
                  <a:lnTo>
                    <a:pt x="2123811" y="3670541"/>
                  </a:lnTo>
                  <a:lnTo>
                    <a:pt x="2112698" y="3672922"/>
                  </a:lnTo>
                  <a:lnTo>
                    <a:pt x="2101321" y="3674510"/>
                  </a:lnTo>
                  <a:lnTo>
                    <a:pt x="2090208" y="3675568"/>
                  </a:lnTo>
                  <a:lnTo>
                    <a:pt x="2079096" y="3676097"/>
                  </a:lnTo>
                  <a:lnTo>
                    <a:pt x="2067719" y="3675833"/>
                  </a:lnTo>
                  <a:lnTo>
                    <a:pt x="2056606" y="3674774"/>
                  </a:lnTo>
                  <a:lnTo>
                    <a:pt x="2045494" y="3673451"/>
                  </a:lnTo>
                  <a:lnTo>
                    <a:pt x="2034646" y="3671599"/>
                  </a:lnTo>
                  <a:lnTo>
                    <a:pt x="2024063" y="3668688"/>
                  </a:lnTo>
                  <a:lnTo>
                    <a:pt x="2013479" y="3665513"/>
                  </a:lnTo>
                  <a:lnTo>
                    <a:pt x="2003425" y="3661809"/>
                  </a:lnTo>
                  <a:lnTo>
                    <a:pt x="1993371" y="3657575"/>
                  </a:lnTo>
                  <a:lnTo>
                    <a:pt x="1983581" y="3652548"/>
                  </a:lnTo>
                  <a:lnTo>
                    <a:pt x="1973792" y="3647520"/>
                  </a:lnTo>
                  <a:lnTo>
                    <a:pt x="1964796" y="3641435"/>
                  </a:lnTo>
                  <a:lnTo>
                    <a:pt x="1955800" y="3635084"/>
                  </a:lnTo>
                  <a:lnTo>
                    <a:pt x="1947333" y="3628469"/>
                  </a:lnTo>
                  <a:lnTo>
                    <a:pt x="1939396" y="3621325"/>
                  </a:lnTo>
                  <a:lnTo>
                    <a:pt x="1931723" y="3613122"/>
                  </a:lnTo>
                  <a:lnTo>
                    <a:pt x="1924315" y="3605184"/>
                  </a:lnTo>
                  <a:lnTo>
                    <a:pt x="1917435" y="3596452"/>
                  </a:lnTo>
                  <a:lnTo>
                    <a:pt x="1911085" y="3587456"/>
                  </a:lnTo>
                  <a:lnTo>
                    <a:pt x="1905000" y="3578195"/>
                  </a:lnTo>
                  <a:lnTo>
                    <a:pt x="1899973" y="3568140"/>
                  </a:lnTo>
                  <a:lnTo>
                    <a:pt x="1895210" y="3557821"/>
                  </a:lnTo>
                  <a:lnTo>
                    <a:pt x="1892829" y="3552793"/>
                  </a:lnTo>
                  <a:lnTo>
                    <a:pt x="1890713" y="3547237"/>
                  </a:lnTo>
                  <a:lnTo>
                    <a:pt x="1888331" y="3537182"/>
                  </a:lnTo>
                  <a:lnTo>
                    <a:pt x="1885685" y="3526862"/>
                  </a:lnTo>
                  <a:lnTo>
                    <a:pt x="1883569" y="3516543"/>
                  </a:lnTo>
                  <a:lnTo>
                    <a:pt x="1881981" y="3505959"/>
                  </a:lnTo>
                  <a:lnTo>
                    <a:pt x="1880658" y="3495110"/>
                  </a:lnTo>
                  <a:lnTo>
                    <a:pt x="1879335" y="3484262"/>
                  </a:lnTo>
                  <a:lnTo>
                    <a:pt x="1878806" y="3472884"/>
                  </a:lnTo>
                  <a:lnTo>
                    <a:pt x="1878542" y="3461771"/>
                  </a:lnTo>
                  <a:lnTo>
                    <a:pt x="1879071" y="3450657"/>
                  </a:lnTo>
                  <a:lnTo>
                    <a:pt x="1879865" y="3439544"/>
                  </a:lnTo>
                  <a:lnTo>
                    <a:pt x="1881452" y="3428431"/>
                  </a:lnTo>
                  <a:lnTo>
                    <a:pt x="1883304" y="3417318"/>
                  </a:lnTo>
                  <a:lnTo>
                    <a:pt x="1886215" y="3406205"/>
                  </a:lnTo>
                  <a:lnTo>
                    <a:pt x="1888067" y="3400648"/>
                  </a:lnTo>
                  <a:lnTo>
                    <a:pt x="1889654" y="3395356"/>
                  </a:lnTo>
                  <a:lnTo>
                    <a:pt x="1891771" y="3389799"/>
                  </a:lnTo>
                  <a:lnTo>
                    <a:pt x="1893623" y="3384507"/>
                  </a:lnTo>
                  <a:lnTo>
                    <a:pt x="1896004" y="3379480"/>
                  </a:lnTo>
                  <a:lnTo>
                    <a:pt x="1898650" y="3373923"/>
                  </a:lnTo>
                  <a:lnTo>
                    <a:pt x="1903942" y="3364398"/>
                  </a:lnTo>
                  <a:lnTo>
                    <a:pt x="1909763" y="3355401"/>
                  </a:lnTo>
                  <a:lnTo>
                    <a:pt x="1915319" y="3346669"/>
                  </a:lnTo>
                  <a:lnTo>
                    <a:pt x="1921404" y="3338202"/>
                  </a:lnTo>
                  <a:lnTo>
                    <a:pt x="1927754" y="3330000"/>
                  </a:lnTo>
                  <a:lnTo>
                    <a:pt x="1934104" y="3322326"/>
                  </a:lnTo>
                  <a:lnTo>
                    <a:pt x="1940719" y="3314917"/>
                  </a:lnTo>
                  <a:lnTo>
                    <a:pt x="1947598" y="3307508"/>
                  </a:lnTo>
                  <a:lnTo>
                    <a:pt x="1954742" y="3300629"/>
                  </a:lnTo>
                  <a:lnTo>
                    <a:pt x="1961885" y="3294014"/>
                  </a:lnTo>
                  <a:lnTo>
                    <a:pt x="1969294" y="3287663"/>
                  </a:lnTo>
                  <a:lnTo>
                    <a:pt x="1976967" y="3281578"/>
                  </a:lnTo>
                  <a:lnTo>
                    <a:pt x="1985169" y="3276021"/>
                  </a:lnTo>
                  <a:lnTo>
                    <a:pt x="1993106" y="3270729"/>
                  </a:lnTo>
                  <a:lnTo>
                    <a:pt x="2001044" y="3265702"/>
                  </a:lnTo>
                  <a:lnTo>
                    <a:pt x="2009510" y="3261203"/>
                  </a:lnTo>
                  <a:lnTo>
                    <a:pt x="2018242" y="3256970"/>
                  </a:lnTo>
                  <a:lnTo>
                    <a:pt x="2026973" y="3252736"/>
                  </a:lnTo>
                  <a:lnTo>
                    <a:pt x="2035969" y="3249032"/>
                  </a:lnTo>
                  <a:lnTo>
                    <a:pt x="2044965" y="3246121"/>
                  </a:lnTo>
                  <a:lnTo>
                    <a:pt x="2054490" y="3243211"/>
                  </a:lnTo>
                  <a:lnTo>
                    <a:pt x="2063750" y="3240300"/>
                  </a:lnTo>
                  <a:lnTo>
                    <a:pt x="2073540" y="3238183"/>
                  </a:lnTo>
                  <a:lnTo>
                    <a:pt x="2083329" y="3236331"/>
                  </a:lnTo>
                  <a:lnTo>
                    <a:pt x="2093119" y="3234479"/>
                  </a:lnTo>
                  <a:lnTo>
                    <a:pt x="2103437" y="3233420"/>
                  </a:lnTo>
                  <a:lnTo>
                    <a:pt x="2113756" y="3232626"/>
                  </a:lnTo>
                  <a:lnTo>
                    <a:pt x="2124339" y="3232097"/>
                  </a:lnTo>
                  <a:lnTo>
                    <a:pt x="2134923" y="3232097"/>
                  </a:lnTo>
                  <a:lnTo>
                    <a:pt x="2145771" y="3232097"/>
                  </a:lnTo>
                  <a:lnTo>
                    <a:pt x="2156619" y="3232891"/>
                  </a:lnTo>
                  <a:lnTo>
                    <a:pt x="2167731" y="3233685"/>
                  </a:lnTo>
                  <a:lnTo>
                    <a:pt x="2177256" y="3236066"/>
                  </a:lnTo>
                  <a:lnTo>
                    <a:pt x="2185987" y="3238448"/>
                  </a:lnTo>
                  <a:lnTo>
                    <a:pt x="2195248" y="3241358"/>
                  </a:lnTo>
                  <a:lnTo>
                    <a:pt x="2203979" y="3244269"/>
                  </a:lnTo>
                  <a:lnTo>
                    <a:pt x="2212975" y="3247709"/>
                  </a:lnTo>
                  <a:lnTo>
                    <a:pt x="2221442" y="3250884"/>
                  </a:lnTo>
                  <a:lnTo>
                    <a:pt x="2229908" y="3254588"/>
                  </a:lnTo>
                  <a:lnTo>
                    <a:pt x="2238375" y="3258293"/>
                  </a:lnTo>
                  <a:lnTo>
                    <a:pt x="2246577" y="3262262"/>
                  </a:lnTo>
                  <a:lnTo>
                    <a:pt x="2254515" y="3266495"/>
                  </a:lnTo>
                  <a:lnTo>
                    <a:pt x="2262452" y="3270729"/>
                  </a:lnTo>
                  <a:lnTo>
                    <a:pt x="2270125" y="3275492"/>
                  </a:lnTo>
                  <a:lnTo>
                    <a:pt x="2277798" y="3280255"/>
                  </a:lnTo>
                  <a:lnTo>
                    <a:pt x="2285206" y="3285282"/>
                  </a:lnTo>
                  <a:lnTo>
                    <a:pt x="2292615" y="3290574"/>
                  </a:lnTo>
                  <a:lnTo>
                    <a:pt x="2299758" y="3295866"/>
                  </a:lnTo>
                  <a:lnTo>
                    <a:pt x="2306637" y="3301687"/>
                  </a:lnTo>
                  <a:lnTo>
                    <a:pt x="2313252" y="3307508"/>
                  </a:lnTo>
                  <a:lnTo>
                    <a:pt x="2319867" y="3313330"/>
                  </a:lnTo>
                  <a:lnTo>
                    <a:pt x="2326217" y="3319680"/>
                  </a:lnTo>
                  <a:lnTo>
                    <a:pt x="2332567" y="3326031"/>
                  </a:lnTo>
                  <a:lnTo>
                    <a:pt x="2338387" y="3332646"/>
                  </a:lnTo>
                  <a:lnTo>
                    <a:pt x="2344208" y="3339261"/>
                  </a:lnTo>
                  <a:lnTo>
                    <a:pt x="2350029" y="3346405"/>
                  </a:lnTo>
                  <a:lnTo>
                    <a:pt x="2355321" y="3353549"/>
                  </a:lnTo>
                  <a:lnTo>
                    <a:pt x="2360348" y="3361487"/>
                  </a:lnTo>
                  <a:lnTo>
                    <a:pt x="2365375" y="3368896"/>
                  </a:lnTo>
                  <a:lnTo>
                    <a:pt x="2370137" y="3376834"/>
                  </a:lnTo>
                  <a:lnTo>
                    <a:pt x="2374635" y="3384772"/>
                  </a:lnTo>
                  <a:lnTo>
                    <a:pt x="2379133" y="3392974"/>
                  </a:lnTo>
                  <a:lnTo>
                    <a:pt x="2383102" y="3401706"/>
                  </a:lnTo>
                  <a:lnTo>
                    <a:pt x="2387071" y="3410174"/>
                  </a:lnTo>
                  <a:lnTo>
                    <a:pt x="2390511" y="3418641"/>
                  </a:lnTo>
                  <a:lnTo>
                    <a:pt x="2393950" y="3427108"/>
                  </a:lnTo>
                  <a:lnTo>
                    <a:pt x="2396596" y="3435311"/>
                  </a:lnTo>
                  <a:lnTo>
                    <a:pt x="2399506" y="3443778"/>
                  </a:lnTo>
                  <a:lnTo>
                    <a:pt x="2401887" y="3452245"/>
                  </a:lnTo>
                  <a:lnTo>
                    <a:pt x="2403739" y="3460712"/>
                  </a:lnTo>
                  <a:lnTo>
                    <a:pt x="2405856" y="3469179"/>
                  </a:lnTo>
                  <a:lnTo>
                    <a:pt x="2407179" y="3477647"/>
                  </a:lnTo>
                  <a:lnTo>
                    <a:pt x="2408767" y="3486114"/>
                  </a:lnTo>
                  <a:lnTo>
                    <a:pt x="2409561" y="3494581"/>
                  </a:lnTo>
                  <a:lnTo>
                    <a:pt x="2410354" y="3503048"/>
                  </a:lnTo>
                  <a:lnTo>
                    <a:pt x="2410883" y="3511516"/>
                  </a:lnTo>
                  <a:lnTo>
                    <a:pt x="2411413" y="3520247"/>
                  </a:lnTo>
                  <a:lnTo>
                    <a:pt x="2411413" y="3528450"/>
                  </a:lnTo>
                  <a:lnTo>
                    <a:pt x="2410883" y="3536917"/>
                  </a:lnTo>
                  <a:lnTo>
                    <a:pt x="2410354" y="3545384"/>
                  </a:lnTo>
                  <a:lnTo>
                    <a:pt x="2409825" y="3553852"/>
                  </a:lnTo>
                  <a:lnTo>
                    <a:pt x="2408767" y="3562054"/>
                  </a:lnTo>
                  <a:lnTo>
                    <a:pt x="2407444" y="3570257"/>
                  </a:lnTo>
                  <a:lnTo>
                    <a:pt x="2406121" y="3578724"/>
                  </a:lnTo>
                  <a:lnTo>
                    <a:pt x="2404533" y="3586927"/>
                  </a:lnTo>
                  <a:lnTo>
                    <a:pt x="2402417" y="3594865"/>
                  </a:lnTo>
                  <a:lnTo>
                    <a:pt x="2400565" y="3603332"/>
                  </a:lnTo>
                  <a:lnTo>
                    <a:pt x="2397919" y="3611270"/>
                  </a:lnTo>
                  <a:lnTo>
                    <a:pt x="2395273" y="3619208"/>
                  </a:lnTo>
                  <a:lnTo>
                    <a:pt x="2392627" y="3627146"/>
                  </a:lnTo>
                  <a:lnTo>
                    <a:pt x="2389717" y="3635084"/>
                  </a:lnTo>
                  <a:lnTo>
                    <a:pt x="2386542" y="3643022"/>
                  </a:lnTo>
                  <a:lnTo>
                    <a:pt x="2383102" y="3650696"/>
                  </a:lnTo>
                  <a:lnTo>
                    <a:pt x="2379398" y="3658369"/>
                  </a:lnTo>
                  <a:lnTo>
                    <a:pt x="2375694" y="3665778"/>
                  </a:lnTo>
                  <a:lnTo>
                    <a:pt x="2371725" y="3673187"/>
                  </a:lnTo>
                  <a:lnTo>
                    <a:pt x="2367492" y="3680595"/>
                  </a:lnTo>
                  <a:lnTo>
                    <a:pt x="2362994" y="3687740"/>
                  </a:lnTo>
                  <a:lnTo>
                    <a:pt x="2358496" y="3694884"/>
                  </a:lnTo>
                  <a:lnTo>
                    <a:pt x="2353998" y="3702028"/>
                  </a:lnTo>
                  <a:lnTo>
                    <a:pt x="2348971" y="3708908"/>
                  </a:lnTo>
                  <a:lnTo>
                    <a:pt x="2343944" y="3715787"/>
                  </a:lnTo>
                  <a:lnTo>
                    <a:pt x="2338652" y="3722667"/>
                  </a:lnTo>
                  <a:lnTo>
                    <a:pt x="2333361" y="3729282"/>
                  </a:lnTo>
                  <a:lnTo>
                    <a:pt x="2327539" y="3735368"/>
                  </a:lnTo>
                  <a:lnTo>
                    <a:pt x="2321983" y="3741983"/>
                  </a:lnTo>
                  <a:lnTo>
                    <a:pt x="2315898" y="3748069"/>
                  </a:lnTo>
                  <a:lnTo>
                    <a:pt x="2309813" y="3753890"/>
                  </a:lnTo>
                  <a:lnTo>
                    <a:pt x="2303992" y="3759976"/>
                  </a:lnTo>
                  <a:lnTo>
                    <a:pt x="2297377" y="3765797"/>
                  </a:lnTo>
                  <a:lnTo>
                    <a:pt x="2291027" y="3771089"/>
                  </a:lnTo>
                  <a:lnTo>
                    <a:pt x="2284413" y="3776645"/>
                  </a:lnTo>
                  <a:lnTo>
                    <a:pt x="2277798" y="3781937"/>
                  </a:lnTo>
                  <a:lnTo>
                    <a:pt x="2270919" y="3787229"/>
                  </a:lnTo>
                  <a:lnTo>
                    <a:pt x="2263775" y="3791992"/>
                  </a:lnTo>
                  <a:lnTo>
                    <a:pt x="2256631" y="3796755"/>
                  </a:lnTo>
                  <a:lnTo>
                    <a:pt x="2249487" y="3801518"/>
                  </a:lnTo>
                  <a:lnTo>
                    <a:pt x="2242079" y="3805752"/>
                  </a:lnTo>
                  <a:lnTo>
                    <a:pt x="2234671" y="3809985"/>
                  </a:lnTo>
                  <a:lnTo>
                    <a:pt x="2226733" y="3813954"/>
                  </a:lnTo>
                  <a:lnTo>
                    <a:pt x="2219061" y="3817659"/>
                  </a:lnTo>
                  <a:lnTo>
                    <a:pt x="2211387" y="3821363"/>
                  </a:lnTo>
                  <a:lnTo>
                    <a:pt x="2203450" y="3824538"/>
                  </a:lnTo>
                  <a:lnTo>
                    <a:pt x="2195513" y="3827978"/>
                  </a:lnTo>
                  <a:lnTo>
                    <a:pt x="2187046" y="3830889"/>
                  </a:lnTo>
                  <a:lnTo>
                    <a:pt x="2179108" y="3833535"/>
                  </a:lnTo>
                  <a:lnTo>
                    <a:pt x="2170906" y="3836181"/>
                  </a:lnTo>
                  <a:lnTo>
                    <a:pt x="2162439" y="3838562"/>
                  </a:lnTo>
                  <a:lnTo>
                    <a:pt x="2153444" y="3840414"/>
                  </a:lnTo>
                  <a:lnTo>
                    <a:pt x="2144713" y="3842266"/>
                  </a:lnTo>
                  <a:lnTo>
                    <a:pt x="2135452" y="3843854"/>
                  </a:lnTo>
                  <a:lnTo>
                    <a:pt x="2126721" y="3845442"/>
                  </a:lnTo>
                  <a:lnTo>
                    <a:pt x="2117461" y="3846500"/>
                  </a:lnTo>
                  <a:lnTo>
                    <a:pt x="2108729" y="3847294"/>
                  </a:lnTo>
                  <a:lnTo>
                    <a:pt x="2099469" y="3847823"/>
                  </a:lnTo>
                  <a:lnTo>
                    <a:pt x="2090737" y="3848617"/>
                  </a:lnTo>
                  <a:lnTo>
                    <a:pt x="2081742" y="3848617"/>
                  </a:lnTo>
                  <a:lnTo>
                    <a:pt x="2072746" y="3848617"/>
                  </a:lnTo>
                  <a:lnTo>
                    <a:pt x="2063750" y="3848352"/>
                  </a:lnTo>
                  <a:lnTo>
                    <a:pt x="2055019" y="3847823"/>
                  </a:lnTo>
                  <a:lnTo>
                    <a:pt x="2046023" y="3847029"/>
                  </a:lnTo>
                  <a:lnTo>
                    <a:pt x="2037292" y="3846235"/>
                  </a:lnTo>
                  <a:lnTo>
                    <a:pt x="2028560" y="3845177"/>
                  </a:lnTo>
                  <a:lnTo>
                    <a:pt x="2019565" y="3843589"/>
                  </a:lnTo>
                  <a:lnTo>
                    <a:pt x="2011098" y="3842002"/>
                  </a:lnTo>
                  <a:lnTo>
                    <a:pt x="2002102" y="3840150"/>
                  </a:lnTo>
                  <a:lnTo>
                    <a:pt x="1993635" y="3838297"/>
                  </a:lnTo>
                  <a:lnTo>
                    <a:pt x="1985169" y="3835916"/>
                  </a:lnTo>
                  <a:lnTo>
                    <a:pt x="1976437" y="3833535"/>
                  </a:lnTo>
                  <a:lnTo>
                    <a:pt x="1968235" y="3831153"/>
                  </a:lnTo>
                  <a:lnTo>
                    <a:pt x="1959504" y="3828243"/>
                  </a:lnTo>
                  <a:lnTo>
                    <a:pt x="1951302" y="3825067"/>
                  </a:lnTo>
                  <a:lnTo>
                    <a:pt x="1943100" y="3821892"/>
                  </a:lnTo>
                  <a:lnTo>
                    <a:pt x="1935163" y="3818452"/>
                  </a:lnTo>
                  <a:lnTo>
                    <a:pt x="1926696" y="3815013"/>
                  </a:lnTo>
                  <a:lnTo>
                    <a:pt x="1918758" y="3811044"/>
                  </a:lnTo>
                  <a:lnTo>
                    <a:pt x="1910821" y="3807339"/>
                  </a:lnTo>
                  <a:lnTo>
                    <a:pt x="1903148" y="3803106"/>
                  </a:lnTo>
                  <a:lnTo>
                    <a:pt x="1895475" y="3798872"/>
                  </a:lnTo>
                  <a:lnTo>
                    <a:pt x="1887802" y="3794374"/>
                  </a:lnTo>
                  <a:lnTo>
                    <a:pt x="1880129" y="3789611"/>
                  </a:lnTo>
                  <a:lnTo>
                    <a:pt x="1872721" y="3784848"/>
                  </a:lnTo>
                  <a:lnTo>
                    <a:pt x="1865313" y="3779821"/>
                  </a:lnTo>
                  <a:lnTo>
                    <a:pt x="1858169" y="3774529"/>
                  </a:lnTo>
                  <a:lnTo>
                    <a:pt x="1851025" y="3769501"/>
                  </a:lnTo>
                  <a:lnTo>
                    <a:pt x="1844410" y="3763680"/>
                  </a:lnTo>
                  <a:lnTo>
                    <a:pt x="1837531" y="3758388"/>
                  </a:lnTo>
                  <a:lnTo>
                    <a:pt x="1830917" y="3752302"/>
                  </a:lnTo>
                  <a:lnTo>
                    <a:pt x="1824302" y="3746216"/>
                  </a:lnTo>
                  <a:lnTo>
                    <a:pt x="1817952" y="3740395"/>
                  </a:lnTo>
                  <a:lnTo>
                    <a:pt x="1811867" y="3734045"/>
                  </a:lnTo>
                  <a:lnTo>
                    <a:pt x="1805517" y="3727430"/>
                  </a:lnTo>
                  <a:lnTo>
                    <a:pt x="1799431" y="3720815"/>
                  </a:lnTo>
                  <a:lnTo>
                    <a:pt x="1793875" y="3714200"/>
                  </a:lnTo>
                  <a:lnTo>
                    <a:pt x="1788054" y="3707320"/>
                  </a:lnTo>
                  <a:lnTo>
                    <a:pt x="1782498" y="3700440"/>
                  </a:lnTo>
                  <a:lnTo>
                    <a:pt x="1777206" y="3693296"/>
                  </a:lnTo>
                  <a:lnTo>
                    <a:pt x="1772179" y="3686152"/>
                  </a:lnTo>
                  <a:lnTo>
                    <a:pt x="1767152" y="3678479"/>
                  </a:lnTo>
                  <a:lnTo>
                    <a:pt x="1762390" y="3671070"/>
                  </a:lnTo>
                  <a:lnTo>
                    <a:pt x="1757892" y="3663396"/>
                  </a:lnTo>
                  <a:lnTo>
                    <a:pt x="1753129" y="3655723"/>
                  </a:lnTo>
                  <a:lnTo>
                    <a:pt x="1749160" y="3647785"/>
                  </a:lnTo>
                  <a:lnTo>
                    <a:pt x="1745192" y="3639847"/>
                  </a:lnTo>
                  <a:lnTo>
                    <a:pt x="1741223" y="3631909"/>
                  </a:lnTo>
                  <a:lnTo>
                    <a:pt x="1737519" y="3623442"/>
                  </a:lnTo>
                  <a:lnTo>
                    <a:pt x="1734079" y="3614974"/>
                  </a:lnTo>
                  <a:lnTo>
                    <a:pt x="1730904" y="3606772"/>
                  </a:lnTo>
                  <a:lnTo>
                    <a:pt x="1727729" y="3598040"/>
                  </a:lnTo>
                  <a:lnTo>
                    <a:pt x="1725348" y="3589308"/>
                  </a:lnTo>
                  <a:lnTo>
                    <a:pt x="1722702" y="3580576"/>
                  </a:lnTo>
                  <a:lnTo>
                    <a:pt x="1720056" y="3571845"/>
                  </a:lnTo>
                  <a:lnTo>
                    <a:pt x="1717146" y="3557821"/>
                  </a:lnTo>
                  <a:lnTo>
                    <a:pt x="1715029" y="3543797"/>
                  </a:lnTo>
                  <a:lnTo>
                    <a:pt x="1712648" y="3530038"/>
                  </a:lnTo>
                  <a:lnTo>
                    <a:pt x="1711325" y="3516543"/>
                  </a:lnTo>
                  <a:lnTo>
                    <a:pt x="1710002" y="3502784"/>
                  </a:lnTo>
                  <a:lnTo>
                    <a:pt x="1709208" y="3489025"/>
                  </a:lnTo>
                  <a:lnTo>
                    <a:pt x="1708944" y="3475265"/>
                  </a:lnTo>
                  <a:lnTo>
                    <a:pt x="1709208" y="3461771"/>
                  </a:lnTo>
                  <a:lnTo>
                    <a:pt x="1709737" y="3448541"/>
                  </a:lnTo>
                  <a:lnTo>
                    <a:pt x="1711060" y="3435046"/>
                  </a:lnTo>
                  <a:lnTo>
                    <a:pt x="1712383" y="3421551"/>
                  </a:lnTo>
                  <a:lnTo>
                    <a:pt x="1713971" y="3408586"/>
                  </a:lnTo>
                  <a:lnTo>
                    <a:pt x="1716352" y="3395356"/>
                  </a:lnTo>
                  <a:lnTo>
                    <a:pt x="1719263" y="3382390"/>
                  </a:lnTo>
                  <a:lnTo>
                    <a:pt x="1722437" y="3369690"/>
                  </a:lnTo>
                  <a:lnTo>
                    <a:pt x="1725877" y="3356724"/>
                  </a:lnTo>
                  <a:lnTo>
                    <a:pt x="1729846" y="3344288"/>
                  </a:lnTo>
                  <a:lnTo>
                    <a:pt x="1734344" y="3331587"/>
                  </a:lnTo>
                  <a:lnTo>
                    <a:pt x="1739106" y="3319416"/>
                  </a:lnTo>
                  <a:lnTo>
                    <a:pt x="1744398" y="3306979"/>
                  </a:lnTo>
                  <a:lnTo>
                    <a:pt x="1749954" y="3295072"/>
                  </a:lnTo>
                  <a:lnTo>
                    <a:pt x="1756040" y="3283165"/>
                  </a:lnTo>
                  <a:lnTo>
                    <a:pt x="1762654" y="3271523"/>
                  </a:lnTo>
                  <a:lnTo>
                    <a:pt x="1769533" y="3259616"/>
                  </a:lnTo>
                  <a:lnTo>
                    <a:pt x="1776942" y="3248238"/>
                  </a:lnTo>
                  <a:lnTo>
                    <a:pt x="1784615" y="3237125"/>
                  </a:lnTo>
                  <a:lnTo>
                    <a:pt x="1792552" y="3226011"/>
                  </a:lnTo>
                  <a:lnTo>
                    <a:pt x="1801283" y="3215163"/>
                  </a:lnTo>
                  <a:lnTo>
                    <a:pt x="1810015" y="3204579"/>
                  </a:lnTo>
                  <a:lnTo>
                    <a:pt x="1819540" y="3193995"/>
                  </a:lnTo>
                  <a:lnTo>
                    <a:pt x="1829065" y="3183675"/>
                  </a:lnTo>
                  <a:lnTo>
                    <a:pt x="1839383" y="3173621"/>
                  </a:lnTo>
                  <a:lnTo>
                    <a:pt x="1848115" y="3165947"/>
                  </a:lnTo>
                  <a:lnTo>
                    <a:pt x="1856581" y="3158538"/>
                  </a:lnTo>
                  <a:lnTo>
                    <a:pt x="1865313" y="3151659"/>
                  </a:lnTo>
                  <a:lnTo>
                    <a:pt x="1874573" y="3144779"/>
                  </a:lnTo>
                  <a:lnTo>
                    <a:pt x="1883304" y="3138429"/>
                  </a:lnTo>
                  <a:lnTo>
                    <a:pt x="1892829" y="3132078"/>
                  </a:lnTo>
                  <a:lnTo>
                    <a:pt x="1902090" y="3125992"/>
                  </a:lnTo>
                  <a:lnTo>
                    <a:pt x="1911615" y="3120436"/>
                  </a:lnTo>
                  <a:lnTo>
                    <a:pt x="1921140" y="3114879"/>
                  </a:lnTo>
                  <a:lnTo>
                    <a:pt x="1930665" y="3109587"/>
                  </a:lnTo>
                  <a:lnTo>
                    <a:pt x="1940454" y="3104560"/>
                  </a:lnTo>
                  <a:lnTo>
                    <a:pt x="1950508" y="3100062"/>
                  </a:lnTo>
                  <a:lnTo>
                    <a:pt x="1960298" y="3095563"/>
                  </a:lnTo>
                  <a:lnTo>
                    <a:pt x="1970352" y="3091594"/>
                  </a:lnTo>
                  <a:lnTo>
                    <a:pt x="1980406" y="3087625"/>
                  </a:lnTo>
                  <a:lnTo>
                    <a:pt x="1990725" y="3084186"/>
                  </a:lnTo>
                  <a:lnTo>
                    <a:pt x="2001044" y="3080746"/>
                  </a:lnTo>
                  <a:lnTo>
                    <a:pt x="2011363" y="3077570"/>
                  </a:lnTo>
                  <a:lnTo>
                    <a:pt x="2021681" y="3074660"/>
                  </a:lnTo>
                  <a:lnTo>
                    <a:pt x="2032265" y="3072014"/>
                  </a:lnTo>
                  <a:lnTo>
                    <a:pt x="2042319" y="3069897"/>
                  </a:lnTo>
                  <a:lnTo>
                    <a:pt x="2052902" y="3067780"/>
                  </a:lnTo>
                  <a:lnTo>
                    <a:pt x="2063485" y="3066193"/>
                  </a:lnTo>
                  <a:lnTo>
                    <a:pt x="2074069" y="3064605"/>
                  </a:lnTo>
                  <a:lnTo>
                    <a:pt x="2084652" y="3063282"/>
                  </a:lnTo>
                  <a:lnTo>
                    <a:pt x="2095500" y="3062488"/>
                  </a:lnTo>
                  <a:lnTo>
                    <a:pt x="2106083" y="3061430"/>
                  </a:lnTo>
                  <a:lnTo>
                    <a:pt x="2116667" y="3060901"/>
                  </a:lnTo>
                  <a:lnTo>
                    <a:pt x="2127515" y="3060901"/>
                  </a:lnTo>
                  <a:lnTo>
                    <a:pt x="2138098" y="3060901"/>
                  </a:lnTo>
                  <a:lnTo>
                    <a:pt x="2148946" y="3061165"/>
                  </a:lnTo>
                  <a:lnTo>
                    <a:pt x="2159529" y="3061430"/>
                  </a:lnTo>
                  <a:lnTo>
                    <a:pt x="2170113" y="3062488"/>
                  </a:lnTo>
                  <a:lnTo>
                    <a:pt x="2180961" y="3063547"/>
                  </a:lnTo>
                  <a:lnTo>
                    <a:pt x="2191544" y="3064605"/>
                  </a:lnTo>
                  <a:lnTo>
                    <a:pt x="2202127" y="3066457"/>
                  </a:lnTo>
                  <a:lnTo>
                    <a:pt x="2212446" y="3068045"/>
                  </a:lnTo>
                  <a:lnTo>
                    <a:pt x="2223029" y="3070162"/>
                  </a:lnTo>
                  <a:lnTo>
                    <a:pt x="2233613" y="3072278"/>
                  </a:lnTo>
                  <a:lnTo>
                    <a:pt x="2243931" y="3074924"/>
                  </a:lnTo>
                  <a:lnTo>
                    <a:pt x="2254515" y="3077835"/>
                  </a:lnTo>
                  <a:lnTo>
                    <a:pt x="2264833" y="3081010"/>
                  </a:lnTo>
                  <a:lnTo>
                    <a:pt x="2275152" y="3084186"/>
                  </a:lnTo>
                  <a:lnTo>
                    <a:pt x="2285471" y="3087890"/>
                  </a:lnTo>
                  <a:lnTo>
                    <a:pt x="2295261" y="3091594"/>
                  </a:lnTo>
                  <a:lnTo>
                    <a:pt x="2305315" y="3095563"/>
                  </a:lnTo>
                  <a:lnTo>
                    <a:pt x="2315369" y="3099797"/>
                  </a:lnTo>
                  <a:lnTo>
                    <a:pt x="2325423" y="3104295"/>
                  </a:lnTo>
                  <a:lnTo>
                    <a:pt x="2334948" y="3109323"/>
                  </a:lnTo>
                  <a:lnTo>
                    <a:pt x="2344737" y="3114085"/>
                  </a:lnTo>
                  <a:lnTo>
                    <a:pt x="2354527" y="3119377"/>
                  </a:lnTo>
                  <a:lnTo>
                    <a:pt x="2363787" y="3124934"/>
                  </a:lnTo>
                  <a:lnTo>
                    <a:pt x="2373313" y="3130755"/>
                  </a:lnTo>
                  <a:lnTo>
                    <a:pt x="2382837" y="3136576"/>
                  </a:lnTo>
                  <a:lnTo>
                    <a:pt x="2391833" y="3142927"/>
                  </a:lnTo>
                  <a:lnTo>
                    <a:pt x="2401094" y="3149277"/>
                  </a:lnTo>
                  <a:lnTo>
                    <a:pt x="2409825" y="3156157"/>
                  </a:lnTo>
                  <a:lnTo>
                    <a:pt x="2418292" y="3162772"/>
                  </a:lnTo>
                  <a:lnTo>
                    <a:pt x="2427287" y="3169916"/>
                  </a:lnTo>
                  <a:lnTo>
                    <a:pt x="2435489" y="3177590"/>
                  </a:lnTo>
                  <a:lnTo>
                    <a:pt x="2443956" y="3185263"/>
                  </a:lnTo>
                  <a:lnTo>
                    <a:pt x="2452158" y="3193201"/>
                  </a:lnTo>
                  <a:lnTo>
                    <a:pt x="2460096" y="3201139"/>
                  </a:lnTo>
                  <a:lnTo>
                    <a:pt x="2468033" y="3209342"/>
                  </a:lnTo>
                  <a:lnTo>
                    <a:pt x="2476765" y="3219926"/>
                  </a:lnTo>
                  <a:lnTo>
                    <a:pt x="2485231" y="3230510"/>
                  </a:lnTo>
                  <a:lnTo>
                    <a:pt x="2493169" y="3241358"/>
                  </a:lnTo>
                  <a:lnTo>
                    <a:pt x="2500842" y="3252207"/>
                  </a:lnTo>
                  <a:lnTo>
                    <a:pt x="2507985" y="3263320"/>
                  </a:lnTo>
                  <a:lnTo>
                    <a:pt x="2514865" y="3274433"/>
                  </a:lnTo>
                  <a:lnTo>
                    <a:pt x="2521479" y="3286076"/>
                  </a:lnTo>
                  <a:lnTo>
                    <a:pt x="2527829" y="3297454"/>
                  </a:lnTo>
                  <a:lnTo>
                    <a:pt x="2533650" y="3308831"/>
                  </a:lnTo>
                  <a:lnTo>
                    <a:pt x="2539206" y="3320474"/>
                  </a:lnTo>
                  <a:lnTo>
                    <a:pt x="2544233" y="3332116"/>
                  </a:lnTo>
                  <a:lnTo>
                    <a:pt x="2549261" y="3344023"/>
                  </a:lnTo>
                  <a:lnTo>
                    <a:pt x="2553758" y="3355930"/>
                  </a:lnTo>
                  <a:lnTo>
                    <a:pt x="2557727" y="3367837"/>
                  </a:lnTo>
                  <a:lnTo>
                    <a:pt x="2561696" y="3380009"/>
                  </a:lnTo>
                  <a:lnTo>
                    <a:pt x="2565135" y="3391916"/>
                  </a:lnTo>
                  <a:lnTo>
                    <a:pt x="2568311" y="3404088"/>
                  </a:lnTo>
                  <a:lnTo>
                    <a:pt x="2570956" y="3416524"/>
                  </a:lnTo>
                  <a:lnTo>
                    <a:pt x="2573337" y="3428696"/>
                  </a:lnTo>
                  <a:lnTo>
                    <a:pt x="2575454" y="3441132"/>
                  </a:lnTo>
                  <a:lnTo>
                    <a:pt x="2577042" y="3453303"/>
                  </a:lnTo>
                  <a:lnTo>
                    <a:pt x="2578629" y="3465475"/>
                  </a:lnTo>
                  <a:lnTo>
                    <a:pt x="2579687" y="3477911"/>
                  </a:lnTo>
                  <a:lnTo>
                    <a:pt x="2580481" y="3490348"/>
                  </a:lnTo>
                  <a:lnTo>
                    <a:pt x="2581275" y="3502784"/>
                  </a:lnTo>
                  <a:lnTo>
                    <a:pt x="2581275" y="3515220"/>
                  </a:lnTo>
                  <a:lnTo>
                    <a:pt x="2581275" y="3527656"/>
                  </a:lnTo>
                  <a:lnTo>
                    <a:pt x="2580481" y="3540092"/>
                  </a:lnTo>
                  <a:lnTo>
                    <a:pt x="2579687" y="3552264"/>
                  </a:lnTo>
                  <a:lnTo>
                    <a:pt x="2578629" y="3564700"/>
                  </a:lnTo>
                  <a:lnTo>
                    <a:pt x="2577042" y="3577137"/>
                  </a:lnTo>
                  <a:lnTo>
                    <a:pt x="2575454" y="3589573"/>
                  </a:lnTo>
                  <a:lnTo>
                    <a:pt x="2573073" y="3601744"/>
                  </a:lnTo>
                  <a:lnTo>
                    <a:pt x="2570956" y="3614181"/>
                  </a:lnTo>
                  <a:lnTo>
                    <a:pt x="2568311" y="3626088"/>
                  </a:lnTo>
                  <a:lnTo>
                    <a:pt x="2565135" y="3638259"/>
                  </a:lnTo>
                  <a:lnTo>
                    <a:pt x="2561696" y="3650431"/>
                  </a:lnTo>
                  <a:lnTo>
                    <a:pt x="2558256" y="3662338"/>
                  </a:lnTo>
                  <a:lnTo>
                    <a:pt x="2554287" y="3674245"/>
                  </a:lnTo>
                  <a:lnTo>
                    <a:pt x="2550054" y="3686152"/>
                  </a:lnTo>
                  <a:lnTo>
                    <a:pt x="2545821" y="3697794"/>
                  </a:lnTo>
                  <a:lnTo>
                    <a:pt x="2540794" y="3709437"/>
                  </a:lnTo>
                  <a:lnTo>
                    <a:pt x="2535767" y="3721079"/>
                  </a:lnTo>
                  <a:lnTo>
                    <a:pt x="2530211" y="3732457"/>
                  </a:lnTo>
                  <a:lnTo>
                    <a:pt x="2524654" y="3743835"/>
                  </a:lnTo>
                  <a:lnTo>
                    <a:pt x="2518569" y="3755213"/>
                  </a:lnTo>
                  <a:lnTo>
                    <a:pt x="2512219" y="3766326"/>
                  </a:lnTo>
                  <a:lnTo>
                    <a:pt x="2505869" y="3777175"/>
                  </a:lnTo>
                  <a:lnTo>
                    <a:pt x="2499254" y="3788023"/>
                  </a:lnTo>
                  <a:lnTo>
                    <a:pt x="2492111" y="3798872"/>
                  </a:lnTo>
                  <a:lnTo>
                    <a:pt x="2484702" y="3809191"/>
                  </a:lnTo>
                  <a:lnTo>
                    <a:pt x="2477029" y="3819775"/>
                  </a:lnTo>
                  <a:lnTo>
                    <a:pt x="2468827" y="3829830"/>
                  </a:lnTo>
                  <a:lnTo>
                    <a:pt x="2460625" y="3839885"/>
                  </a:lnTo>
                  <a:lnTo>
                    <a:pt x="2452423" y="3849940"/>
                  </a:lnTo>
                  <a:lnTo>
                    <a:pt x="2443427" y="3859730"/>
                  </a:lnTo>
                  <a:lnTo>
                    <a:pt x="2434431" y="3868991"/>
                  </a:lnTo>
                  <a:lnTo>
                    <a:pt x="2425171" y="3878517"/>
                  </a:lnTo>
                  <a:lnTo>
                    <a:pt x="2415646" y="3887513"/>
                  </a:lnTo>
                  <a:lnTo>
                    <a:pt x="2405856" y="3896510"/>
                  </a:lnTo>
                  <a:lnTo>
                    <a:pt x="2395802" y="3905241"/>
                  </a:lnTo>
                  <a:lnTo>
                    <a:pt x="2385219" y="3913973"/>
                  </a:lnTo>
                  <a:lnTo>
                    <a:pt x="2374635" y="3922176"/>
                  </a:lnTo>
                  <a:lnTo>
                    <a:pt x="2363787" y="3930114"/>
                  </a:lnTo>
                  <a:lnTo>
                    <a:pt x="2355321" y="3936200"/>
                  </a:lnTo>
                  <a:lnTo>
                    <a:pt x="2346854" y="3942285"/>
                  </a:lnTo>
                  <a:lnTo>
                    <a:pt x="2337858" y="3947577"/>
                  </a:lnTo>
                  <a:lnTo>
                    <a:pt x="2329392" y="3953134"/>
                  </a:lnTo>
                  <a:lnTo>
                    <a:pt x="2320661" y="3957897"/>
                  </a:lnTo>
                  <a:lnTo>
                    <a:pt x="2311929" y="3962660"/>
                  </a:lnTo>
                  <a:lnTo>
                    <a:pt x="2303198" y="3967423"/>
                  </a:lnTo>
                  <a:lnTo>
                    <a:pt x="2294467" y="3971656"/>
                  </a:lnTo>
                  <a:lnTo>
                    <a:pt x="2285735" y="3975625"/>
                  </a:lnTo>
                  <a:lnTo>
                    <a:pt x="2276739" y="3979330"/>
                  </a:lnTo>
                  <a:lnTo>
                    <a:pt x="2268008" y="3983034"/>
                  </a:lnTo>
                  <a:lnTo>
                    <a:pt x="2259013" y="3986209"/>
                  </a:lnTo>
                  <a:lnTo>
                    <a:pt x="2250281" y="3989384"/>
                  </a:lnTo>
                  <a:lnTo>
                    <a:pt x="2241285" y="3992030"/>
                  </a:lnTo>
                  <a:lnTo>
                    <a:pt x="2232554" y="3994941"/>
                  </a:lnTo>
                  <a:lnTo>
                    <a:pt x="2223823" y="3997322"/>
                  </a:lnTo>
                  <a:lnTo>
                    <a:pt x="2214563" y="3999704"/>
                  </a:lnTo>
                  <a:lnTo>
                    <a:pt x="2205831" y="4001556"/>
                  </a:lnTo>
                  <a:lnTo>
                    <a:pt x="2196835" y="4003673"/>
                  </a:lnTo>
                  <a:lnTo>
                    <a:pt x="2187839" y="4005260"/>
                  </a:lnTo>
                  <a:lnTo>
                    <a:pt x="2178844" y="4006583"/>
                  </a:lnTo>
                  <a:lnTo>
                    <a:pt x="2169848" y="4007906"/>
                  </a:lnTo>
                  <a:lnTo>
                    <a:pt x="2160587" y="4008965"/>
                  </a:lnTo>
                  <a:lnTo>
                    <a:pt x="2151856" y="4010023"/>
                  </a:lnTo>
                  <a:lnTo>
                    <a:pt x="2133600" y="4011346"/>
                  </a:lnTo>
                  <a:lnTo>
                    <a:pt x="2115344" y="4012140"/>
                  </a:lnTo>
                  <a:lnTo>
                    <a:pt x="2096823" y="4012405"/>
                  </a:lnTo>
                  <a:lnTo>
                    <a:pt x="2078567" y="4012140"/>
                  </a:lnTo>
                  <a:lnTo>
                    <a:pt x="2060310" y="4011082"/>
                  </a:lnTo>
                  <a:lnTo>
                    <a:pt x="2041790" y="4009759"/>
                  </a:lnTo>
                  <a:lnTo>
                    <a:pt x="2023269" y="4008171"/>
                  </a:lnTo>
                  <a:lnTo>
                    <a:pt x="2004748" y="4005790"/>
                  </a:lnTo>
                  <a:lnTo>
                    <a:pt x="1986227" y="4003408"/>
                  </a:lnTo>
                  <a:lnTo>
                    <a:pt x="1967706" y="4000498"/>
                  </a:lnTo>
                  <a:lnTo>
                    <a:pt x="1949185" y="3997322"/>
                  </a:lnTo>
                  <a:lnTo>
                    <a:pt x="1930135" y="3994147"/>
                  </a:lnTo>
                  <a:lnTo>
                    <a:pt x="1892829" y="3986738"/>
                  </a:lnTo>
                  <a:lnTo>
                    <a:pt x="1855523" y="3979065"/>
                  </a:lnTo>
                  <a:lnTo>
                    <a:pt x="1817687" y="3971127"/>
                  </a:lnTo>
                  <a:lnTo>
                    <a:pt x="1779852" y="3963189"/>
                  </a:lnTo>
                  <a:lnTo>
                    <a:pt x="1766358" y="3968481"/>
                  </a:lnTo>
                  <a:lnTo>
                    <a:pt x="1752600" y="3973773"/>
                  </a:lnTo>
                  <a:lnTo>
                    <a:pt x="1738577" y="3978800"/>
                  </a:lnTo>
                  <a:lnTo>
                    <a:pt x="1724819" y="3983563"/>
                  </a:lnTo>
                  <a:lnTo>
                    <a:pt x="1711060" y="3988061"/>
                  </a:lnTo>
                  <a:lnTo>
                    <a:pt x="1697037" y="3992560"/>
                  </a:lnTo>
                  <a:lnTo>
                    <a:pt x="1682750" y="3996793"/>
                  </a:lnTo>
                  <a:lnTo>
                    <a:pt x="1668463" y="4000762"/>
                  </a:lnTo>
                  <a:lnTo>
                    <a:pt x="1647031" y="4006319"/>
                  </a:lnTo>
                  <a:lnTo>
                    <a:pt x="1625600" y="4011611"/>
                  </a:lnTo>
                  <a:lnTo>
                    <a:pt x="1603904" y="4016374"/>
                  </a:lnTo>
                  <a:lnTo>
                    <a:pt x="1581944" y="4020607"/>
                  </a:lnTo>
                  <a:lnTo>
                    <a:pt x="1559983" y="4024576"/>
                  </a:lnTo>
                  <a:lnTo>
                    <a:pt x="1537758" y="4028016"/>
                  </a:lnTo>
                  <a:lnTo>
                    <a:pt x="1515269" y="4030927"/>
                  </a:lnTo>
                  <a:lnTo>
                    <a:pt x="1492779" y="4033573"/>
                  </a:lnTo>
                  <a:lnTo>
                    <a:pt x="1470290" y="4035425"/>
                  </a:lnTo>
                  <a:lnTo>
                    <a:pt x="1447535" y="4037013"/>
                  </a:lnTo>
                  <a:lnTo>
                    <a:pt x="1424517" y="4038071"/>
                  </a:lnTo>
                  <a:lnTo>
                    <a:pt x="1401763" y="4038336"/>
                  </a:lnTo>
                  <a:lnTo>
                    <a:pt x="1378744" y="4038600"/>
                  </a:lnTo>
                  <a:lnTo>
                    <a:pt x="1355460" y="4038071"/>
                  </a:lnTo>
                  <a:lnTo>
                    <a:pt x="1332442" y="4037013"/>
                  </a:lnTo>
                  <a:lnTo>
                    <a:pt x="1308894" y="4035425"/>
                  </a:lnTo>
                  <a:lnTo>
                    <a:pt x="1033727" y="4015051"/>
                  </a:lnTo>
                  <a:lnTo>
                    <a:pt x="1019969" y="4013728"/>
                  </a:lnTo>
                  <a:lnTo>
                    <a:pt x="1006475" y="4012669"/>
                  </a:lnTo>
                  <a:lnTo>
                    <a:pt x="992981" y="4011346"/>
                  </a:lnTo>
                  <a:lnTo>
                    <a:pt x="979488" y="4009494"/>
                  </a:lnTo>
                  <a:lnTo>
                    <a:pt x="953029" y="4005790"/>
                  </a:lnTo>
                  <a:lnTo>
                    <a:pt x="926306" y="4001556"/>
                  </a:lnTo>
                  <a:lnTo>
                    <a:pt x="900113" y="3996529"/>
                  </a:lnTo>
                  <a:lnTo>
                    <a:pt x="874184" y="3990972"/>
                  </a:lnTo>
                  <a:lnTo>
                    <a:pt x="848519" y="3984622"/>
                  </a:lnTo>
                  <a:lnTo>
                    <a:pt x="823119" y="3977742"/>
                  </a:lnTo>
                  <a:lnTo>
                    <a:pt x="797984" y="3970333"/>
                  </a:lnTo>
                  <a:lnTo>
                    <a:pt x="773113" y="3962131"/>
                  </a:lnTo>
                  <a:lnTo>
                    <a:pt x="748506" y="3953663"/>
                  </a:lnTo>
                  <a:lnTo>
                    <a:pt x="724165" y="3944402"/>
                  </a:lnTo>
                  <a:lnTo>
                    <a:pt x="700352" y="3934347"/>
                  </a:lnTo>
                  <a:lnTo>
                    <a:pt x="676540" y="3924293"/>
                  </a:lnTo>
                  <a:lnTo>
                    <a:pt x="653256" y="3913179"/>
                  </a:lnTo>
                  <a:lnTo>
                    <a:pt x="629973" y="3901537"/>
                  </a:lnTo>
                  <a:lnTo>
                    <a:pt x="607484" y="3889630"/>
                  </a:lnTo>
                  <a:lnTo>
                    <a:pt x="585259" y="3877194"/>
                  </a:lnTo>
                  <a:lnTo>
                    <a:pt x="563298" y="3864228"/>
                  </a:lnTo>
                  <a:lnTo>
                    <a:pt x="541602" y="3850469"/>
                  </a:lnTo>
                  <a:lnTo>
                    <a:pt x="520171" y="3836445"/>
                  </a:lnTo>
                  <a:lnTo>
                    <a:pt x="499269" y="3821892"/>
                  </a:lnTo>
                  <a:lnTo>
                    <a:pt x="478631" y="3806810"/>
                  </a:lnTo>
                  <a:lnTo>
                    <a:pt x="458788" y="3791463"/>
                  </a:lnTo>
                  <a:lnTo>
                    <a:pt x="438944" y="3775322"/>
                  </a:lnTo>
                  <a:lnTo>
                    <a:pt x="419629" y="3758917"/>
                  </a:lnTo>
                  <a:lnTo>
                    <a:pt x="400844" y="3741983"/>
                  </a:lnTo>
                  <a:lnTo>
                    <a:pt x="382323" y="3724519"/>
                  </a:lnTo>
                  <a:lnTo>
                    <a:pt x="364067" y="3706791"/>
                  </a:lnTo>
                  <a:lnTo>
                    <a:pt x="346604" y="3688533"/>
                  </a:lnTo>
                  <a:lnTo>
                    <a:pt x="329142" y="3670011"/>
                  </a:lnTo>
                  <a:lnTo>
                    <a:pt x="312473" y="3651225"/>
                  </a:lnTo>
                  <a:lnTo>
                    <a:pt x="296334" y="3631909"/>
                  </a:lnTo>
                  <a:lnTo>
                    <a:pt x="280459" y="3612064"/>
                  </a:lnTo>
                  <a:lnTo>
                    <a:pt x="265113" y="3591690"/>
                  </a:lnTo>
                  <a:lnTo>
                    <a:pt x="250031" y="3571315"/>
                  </a:lnTo>
                  <a:lnTo>
                    <a:pt x="235744" y="3550412"/>
                  </a:lnTo>
                  <a:lnTo>
                    <a:pt x="221721" y="3529244"/>
                  </a:lnTo>
                  <a:lnTo>
                    <a:pt x="208756" y="3507547"/>
                  </a:lnTo>
                  <a:lnTo>
                    <a:pt x="195527" y="3485849"/>
                  </a:lnTo>
                  <a:lnTo>
                    <a:pt x="183356" y="3463623"/>
                  </a:lnTo>
                  <a:lnTo>
                    <a:pt x="171450" y="3441132"/>
                  </a:lnTo>
                  <a:lnTo>
                    <a:pt x="160073" y="3418112"/>
                  </a:lnTo>
                  <a:lnTo>
                    <a:pt x="149490" y="3395091"/>
                  </a:lnTo>
                  <a:lnTo>
                    <a:pt x="139436" y="3371542"/>
                  </a:lnTo>
                  <a:lnTo>
                    <a:pt x="129646" y="3347992"/>
                  </a:lnTo>
                  <a:lnTo>
                    <a:pt x="120386" y="3323914"/>
                  </a:lnTo>
                  <a:lnTo>
                    <a:pt x="111919" y="3299570"/>
                  </a:lnTo>
                  <a:lnTo>
                    <a:pt x="104246" y="3275227"/>
                  </a:lnTo>
                  <a:lnTo>
                    <a:pt x="96838" y="3250619"/>
                  </a:lnTo>
                  <a:lnTo>
                    <a:pt x="89959" y="3225482"/>
                  </a:lnTo>
                  <a:lnTo>
                    <a:pt x="83873" y="3200345"/>
                  </a:lnTo>
                  <a:lnTo>
                    <a:pt x="78317" y="3174944"/>
                  </a:lnTo>
                  <a:lnTo>
                    <a:pt x="73290" y="3149542"/>
                  </a:lnTo>
                  <a:lnTo>
                    <a:pt x="69056" y="3123611"/>
                  </a:lnTo>
                  <a:lnTo>
                    <a:pt x="65352" y="3097416"/>
                  </a:lnTo>
                  <a:lnTo>
                    <a:pt x="62442" y="3071485"/>
                  </a:lnTo>
                  <a:lnTo>
                    <a:pt x="60061" y="3045025"/>
                  </a:lnTo>
                  <a:lnTo>
                    <a:pt x="58209" y="3018300"/>
                  </a:lnTo>
                  <a:lnTo>
                    <a:pt x="57415" y="2991840"/>
                  </a:lnTo>
                  <a:lnTo>
                    <a:pt x="56886" y="2965115"/>
                  </a:lnTo>
                  <a:lnTo>
                    <a:pt x="57415" y="2938126"/>
                  </a:lnTo>
                  <a:lnTo>
                    <a:pt x="57679" y="2924631"/>
                  </a:lnTo>
                  <a:lnTo>
                    <a:pt x="58209" y="2911137"/>
                  </a:lnTo>
                  <a:lnTo>
                    <a:pt x="59002" y="2897377"/>
                  </a:lnTo>
                  <a:lnTo>
                    <a:pt x="60061" y="2883883"/>
                  </a:lnTo>
                  <a:lnTo>
                    <a:pt x="180181" y="1276169"/>
                  </a:lnTo>
                  <a:lnTo>
                    <a:pt x="181240" y="1260558"/>
                  </a:lnTo>
                  <a:lnTo>
                    <a:pt x="182827" y="1245211"/>
                  </a:lnTo>
                  <a:lnTo>
                    <a:pt x="184415" y="1229599"/>
                  </a:lnTo>
                  <a:lnTo>
                    <a:pt x="186531" y="1214517"/>
                  </a:lnTo>
                  <a:lnTo>
                    <a:pt x="188648" y="1199170"/>
                  </a:lnTo>
                  <a:lnTo>
                    <a:pt x="191029" y="1184088"/>
                  </a:lnTo>
                  <a:lnTo>
                    <a:pt x="193675" y="1168741"/>
                  </a:lnTo>
                  <a:lnTo>
                    <a:pt x="196321" y="1153924"/>
                  </a:lnTo>
                  <a:lnTo>
                    <a:pt x="199231" y="1138841"/>
                  </a:lnTo>
                  <a:lnTo>
                    <a:pt x="202406" y="1124024"/>
                  </a:lnTo>
                  <a:lnTo>
                    <a:pt x="205846" y="1109471"/>
                  </a:lnTo>
                  <a:lnTo>
                    <a:pt x="209550" y="1094653"/>
                  </a:lnTo>
                  <a:lnTo>
                    <a:pt x="213254" y="1080100"/>
                  </a:lnTo>
                  <a:lnTo>
                    <a:pt x="217223" y="1065812"/>
                  </a:lnTo>
                  <a:lnTo>
                    <a:pt x="221456" y="1051259"/>
                  </a:lnTo>
                  <a:lnTo>
                    <a:pt x="225690" y="1036970"/>
                  </a:lnTo>
                  <a:lnTo>
                    <a:pt x="242094" y="1038029"/>
                  </a:lnTo>
                  <a:lnTo>
                    <a:pt x="258234" y="1038558"/>
                  </a:lnTo>
                  <a:lnTo>
                    <a:pt x="274638" y="1039352"/>
                  </a:lnTo>
                  <a:lnTo>
                    <a:pt x="291306" y="1039352"/>
                  </a:lnTo>
                  <a:lnTo>
                    <a:pt x="307446" y="1038822"/>
                  </a:lnTo>
                  <a:lnTo>
                    <a:pt x="324115" y="1038293"/>
                  </a:lnTo>
                  <a:lnTo>
                    <a:pt x="340519" y="1037499"/>
                  </a:lnTo>
                  <a:lnTo>
                    <a:pt x="357188" y="1036441"/>
                  </a:lnTo>
                  <a:lnTo>
                    <a:pt x="373592" y="1034853"/>
                  </a:lnTo>
                  <a:lnTo>
                    <a:pt x="390261" y="1033001"/>
                  </a:lnTo>
                  <a:lnTo>
                    <a:pt x="406929" y="1030884"/>
                  </a:lnTo>
                  <a:lnTo>
                    <a:pt x="423334" y="1028503"/>
                  </a:lnTo>
                  <a:lnTo>
                    <a:pt x="439738" y="1025592"/>
                  </a:lnTo>
                  <a:lnTo>
                    <a:pt x="456142" y="1022417"/>
                  </a:lnTo>
                  <a:lnTo>
                    <a:pt x="472546" y="1018977"/>
                  </a:lnTo>
                  <a:lnTo>
                    <a:pt x="488686" y="1015273"/>
                  </a:lnTo>
                  <a:lnTo>
                    <a:pt x="504825" y="1011039"/>
                  </a:lnTo>
                  <a:lnTo>
                    <a:pt x="520700" y="1006806"/>
                  </a:lnTo>
                  <a:lnTo>
                    <a:pt x="536840" y="1001778"/>
                  </a:lnTo>
                  <a:lnTo>
                    <a:pt x="552450" y="996751"/>
                  </a:lnTo>
                  <a:lnTo>
                    <a:pt x="568061" y="991194"/>
                  </a:lnTo>
                  <a:lnTo>
                    <a:pt x="583406" y="985638"/>
                  </a:lnTo>
                  <a:lnTo>
                    <a:pt x="599017" y="979552"/>
                  </a:lnTo>
                  <a:lnTo>
                    <a:pt x="613834" y="973201"/>
                  </a:lnTo>
                  <a:lnTo>
                    <a:pt x="628915" y="966322"/>
                  </a:lnTo>
                  <a:lnTo>
                    <a:pt x="643467" y="959442"/>
                  </a:lnTo>
                  <a:lnTo>
                    <a:pt x="658019" y="952033"/>
                  </a:lnTo>
                  <a:lnTo>
                    <a:pt x="672306" y="944360"/>
                  </a:lnTo>
                  <a:lnTo>
                    <a:pt x="686329" y="936422"/>
                  </a:lnTo>
                  <a:lnTo>
                    <a:pt x="700088" y="928219"/>
                  </a:lnTo>
                  <a:lnTo>
                    <a:pt x="713317" y="919223"/>
                  </a:lnTo>
                  <a:lnTo>
                    <a:pt x="726546" y="910491"/>
                  </a:lnTo>
                  <a:lnTo>
                    <a:pt x="739511" y="900965"/>
                  </a:lnTo>
                  <a:lnTo>
                    <a:pt x="751946" y="891704"/>
                  </a:lnTo>
                  <a:lnTo>
                    <a:pt x="764381" y="881650"/>
                  </a:lnTo>
                  <a:lnTo>
                    <a:pt x="776023" y="871330"/>
                  </a:lnTo>
                  <a:lnTo>
                    <a:pt x="787665" y="860746"/>
                  </a:lnTo>
                  <a:lnTo>
                    <a:pt x="798777" y="849898"/>
                  </a:lnTo>
                  <a:lnTo>
                    <a:pt x="809361" y="838520"/>
                  </a:lnTo>
                  <a:lnTo>
                    <a:pt x="819944" y="827142"/>
                  </a:lnTo>
                  <a:lnTo>
                    <a:pt x="829998" y="814970"/>
                  </a:lnTo>
                  <a:lnTo>
                    <a:pt x="839523" y="802799"/>
                  </a:lnTo>
                  <a:lnTo>
                    <a:pt x="848784" y="790098"/>
                  </a:lnTo>
                  <a:lnTo>
                    <a:pt x="857250" y="777397"/>
                  </a:lnTo>
                  <a:lnTo>
                    <a:pt x="865717" y="764167"/>
                  </a:lnTo>
                  <a:lnTo>
                    <a:pt x="873390" y="750937"/>
                  </a:lnTo>
                  <a:lnTo>
                    <a:pt x="880798" y="737178"/>
                  </a:lnTo>
                  <a:lnTo>
                    <a:pt x="887677" y="722889"/>
                  </a:lnTo>
                  <a:lnTo>
                    <a:pt x="893763" y="708336"/>
                  </a:lnTo>
                  <a:lnTo>
                    <a:pt x="899848" y="693783"/>
                  </a:lnTo>
                  <a:lnTo>
                    <a:pt x="904875" y="678701"/>
                  </a:lnTo>
                  <a:lnTo>
                    <a:pt x="909902" y="662825"/>
                  </a:lnTo>
                  <a:lnTo>
                    <a:pt x="913871" y="647213"/>
                  </a:lnTo>
                  <a:lnTo>
                    <a:pt x="917575" y="631073"/>
                  </a:lnTo>
                  <a:lnTo>
                    <a:pt x="920750" y="614668"/>
                  </a:lnTo>
                  <a:lnTo>
                    <a:pt x="922867" y="597998"/>
                  </a:lnTo>
                  <a:lnTo>
                    <a:pt x="924984" y="580799"/>
                  </a:lnTo>
                  <a:lnTo>
                    <a:pt x="926042" y="563600"/>
                  </a:lnTo>
                  <a:lnTo>
                    <a:pt x="926571" y="545871"/>
                  </a:lnTo>
                  <a:lnTo>
                    <a:pt x="926571" y="527878"/>
                  </a:lnTo>
                  <a:lnTo>
                    <a:pt x="926042" y="509621"/>
                  </a:lnTo>
                  <a:lnTo>
                    <a:pt x="924719" y="490570"/>
                  </a:lnTo>
                  <a:lnTo>
                    <a:pt x="922602" y="471783"/>
                  </a:lnTo>
                  <a:lnTo>
                    <a:pt x="920221" y="452467"/>
                  </a:lnTo>
                  <a:lnTo>
                    <a:pt x="917840" y="440296"/>
                  </a:lnTo>
                  <a:lnTo>
                    <a:pt x="915459" y="428653"/>
                  </a:lnTo>
                  <a:lnTo>
                    <a:pt x="912813" y="416746"/>
                  </a:lnTo>
                  <a:lnTo>
                    <a:pt x="909638" y="405104"/>
                  </a:lnTo>
                  <a:lnTo>
                    <a:pt x="906198" y="392932"/>
                  </a:lnTo>
                  <a:lnTo>
                    <a:pt x="902494" y="381290"/>
                  </a:lnTo>
                  <a:lnTo>
                    <a:pt x="898525" y="369912"/>
                  </a:lnTo>
                  <a:lnTo>
                    <a:pt x="894027" y="358269"/>
                  </a:lnTo>
                  <a:lnTo>
                    <a:pt x="889529" y="346892"/>
                  </a:lnTo>
                  <a:lnTo>
                    <a:pt x="884767" y="335514"/>
                  </a:lnTo>
                  <a:lnTo>
                    <a:pt x="879475" y="324401"/>
                  </a:lnTo>
                  <a:lnTo>
                    <a:pt x="873919" y="313287"/>
                  </a:lnTo>
                  <a:lnTo>
                    <a:pt x="868098" y="302439"/>
                  </a:lnTo>
                  <a:lnTo>
                    <a:pt x="862013" y="291590"/>
                  </a:lnTo>
                  <a:lnTo>
                    <a:pt x="855663" y="281006"/>
                  </a:lnTo>
                  <a:lnTo>
                    <a:pt x="848784" y="270687"/>
                  </a:lnTo>
                  <a:lnTo>
                    <a:pt x="841640" y="260632"/>
                  </a:lnTo>
                  <a:lnTo>
                    <a:pt x="834496" y="250577"/>
                  </a:lnTo>
                  <a:lnTo>
                    <a:pt x="826823" y="240522"/>
                  </a:lnTo>
                  <a:lnTo>
                    <a:pt x="818886" y="230997"/>
                  </a:lnTo>
                  <a:lnTo>
                    <a:pt x="810419" y="221735"/>
                  </a:lnTo>
                  <a:lnTo>
                    <a:pt x="801952" y="212210"/>
                  </a:lnTo>
                  <a:lnTo>
                    <a:pt x="793221" y="203478"/>
                  </a:lnTo>
                  <a:lnTo>
                    <a:pt x="783961" y="194746"/>
                  </a:lnTo>
                  <a:lnTo>
                    <a:pt x="774436" y="186279"/>
                  </a:lnTo>
                  <a:lnTo>
                    <a:pt x="764911" y="178341"/>
                  </a:lnTo>
                  <a:lnTo>
                    <a:pt x="754856" y="170403"/>
                  </a:lnTo>
                  <a:lnTo>
                    <a:pt x="744538" y="162994"/>
                  </a:lnTo>
                  <a:lnTo>
                    <a:pt x="733954" y="155321"/>
                  </a:lnTo>
                  <a:lnTo>
                    <a:pt x="723106" y="148706"/>
                  </a:lnTo>
                  <a:lnTo>
                    <a:pt x="711994" y="141826"/>
                  </a:lnTo>
                  <a:lnTo>
                    <a:pt x="700352" y="135476"/>
                  </a:lnTo>
                  <a:lnTo>
                    <a:pt x="684477" y="127008"/>
                  </a:lnTo>
                  <a:lnTo>
                    <a:pt x="668338" y="119070"/>
                  </a:lnTo>
                  <a:lnTo>
                    <a:pt x="652463" y="111926"/>
                  </a:lnTo>
                  <a:lnTo>
                    <a:pt x="636059" y="105576"/>
                  </a:lnTo>
                  <a:lnTo>
                    <a:pt x="619390" y="99490"/>
                  </a:lnTo>
                  <a:lnTo>
                    <a:pt x="603250" y="93933"/>
                  </a:lnTo>
                  <a:lnTo>
                    <a:pt x="586581" y="89435"/>
                  </a:lnTo>
                  <a:lnTo>
                    <a:pt x="570177" y="85466"/>
                  </a:lnTo>
                  <a:lnTo>
                    <a:pt x="553509" y="82026"/>
                  </a:lnTo>
                  <a:lnTo>
                    <a:pt x="537104" y="79380"/>
                  </a:lnTo>
                  <a:lnTo>
                    <a:pt x="520436" y="77528"/>
                  </a:lnTo>
                  <a:lnTo>
                    <a:pt x="503767" y="75941"/>
                  </a:lnTo>
                  <a:lnTo>
                    <a:pt x="487363" y="75147"/>
                  </a:lnTo>
                  <a:lnTo>
                    <a:pt x="470694" y="75147"/>
                  </a:lnTo>
                  <a:lnTo>
                    <a:pt x="454554" y="75676"/>
                  </a:lnTo>
                  <a:lnTo>
                    <a:pt x="438150" y="76999"/>
                  </a:lnTo>
                  <a:lnTo>
                    <a:pt x="422011" y="78851"/>
                  </a:lnTo>
                  <a:lnTo>
                    <a:pt x="405606" y="81497"/>
                  </a:lnTo>
                  <a:lnTo>
                    <a:pt x="389731" y="84672"/>
                  </a:lnTo>
                  <a:lnTo>
                    <a:pt x="373592" y="88641"/>
                  </a:lnTo>
                  <a:lnTo>
                    <a:pt x="357981" y="92875"/>
                  </a:lnTo>
                  <a:lnTo>
                    <a:pt x="342371" y="98432"/>
                  </a:lnTo>
                  <a:lnTo>
                    <a:pt x="326761" y="103988"/>
                  </a:lnTo>
                  <a:lnTo>
                    <a:pt x="319088" y="107163"/>
                  </a:lnTo>
                  <a:lnTo>
                    <a:pt x="311415" y="110603"/>
                  </a:lnTo>
                  <a:lnTo>
                    <a:pt x="304006" y="114043"/>
                  </a:lnTo>
                  <a:lnTo>
                    <a:pt x="296334" y="117747"/>
                  </a:lnTo>
                  <a:lnTo>
                    <a:pt x="288925" y="121716"/>
                  </a:lnTo>
                  <a:lnTo>
                    <a:pt x="281517" y="125685"/>
                  </a:lnTo>
                  <a:lnTo>
                    <a:pt x="274109" y="129654"/>
                  </a:lnTo>
                  <a:lnTo>
                    <a:pt x="266965" y="134153"/>
                  </a:lnTo>
                  <a:lnTo>
                    <a:pt x="259556" y="138651"/>
                  </a:lnTo>
                  <a:lnTo>
                    <a:pt x="252413" y="143414"/>
                  </a:lnTo>
                  <a:lnTo>
                    <a:pt x="245269" y="147912"/>
                  </a:lnTo>
                  <a:lnTo>
                    <a:pt x="238390" y="153204"/>
                  </a:lnTo>
                  <a:lnTo>
                    <a:pt x="231246" y="158231"/>
                  </a:lnTo>
                  <a:lnTo>
                    <a:pt x="224367" y="163788"/>
                  </a:lnTo>
                  <a:lnTo>
                    <a:pt x="217488" y="169080"/>
                  </a:lnTo>
                  <a:lnTo>
                    <a:pt x="210609" y="174901"/>
                  </a:lnTo>
                  <a:lnTo>
                    <a:pt x="203994" y="180458"/>
                  </a:lnTo>
                  <a:lnTo>
                    <a:pt x="197644" y="186808"/>
                  </a:lnTo>
                  <a:lnTo>
                    <a:pt x="189442" y="195011"/>
                  </a:lnTo>
                  <a:lnTo>
                    <a:pt x="182034" y="203478"/>
                  </a:lnTo>
                  <a:lnTo>
                    <a:pt x="174625" y="211945"/>
                  </a:lnTo>
                  <a:lnTo>
                    <a:pt x="167481" y="220942"/>
                  </a:lnTo>
                  <a:lnTo>
                    <a:pt x="161131" y="229674"/>
                  </a:lnTo>
                  <a:lnTo>
                    <a:pt x="154517" y="238935"/>
                  </a:lnTo>
                  <a:lnTo>
                    <a:pt x="148167" y="247931"/>
                  </a:lnTo>
                  <a:lnTo>
                    <a:pt x="142081" y="257457"/>
                  </a:lnTo>
                  <a:lnTo>
                    <a:pt x="136261" y="266718"/>
                  </a:lnTo>
                  <a:lnTo>
                    <a:pt x="130704" y="276508"/>
                  </a:lnTo>
                  <a:lnTo>
                    <a:pt x="125677" y="286033"/>
                  </a:lnTo>
                  <a:lnTo>
                    <a:pt x="120386" y="295824"/>
                  </a:lnTo>
                  <a:lnTo>
                    <a:pt x="115888" y="305614"/>
                  </a:lnTo>
                  <a:lnTo>
                    <a:pt x="111390" y="315669"/>
                  </a:lnTo>
                  <a:lnTo>
                    <a:pt x="107421" y="325724"/>
                  </a:lnTo>
                  <a:lnTo>
                    <a:pt x="103452" y="335514"/>
                  </a:lnTo>
                  <a:lnTo>
                    <a:pt x="99748" y="345833"/>
                  </a:lnTo>
                  <a:lnTo>
                    <a:pt x="96309" y="356153"/>
                  </a:lnTo>
                  <a:lnTo>
                    <a:pt x="93398" y="366472"/>
                  </a:lnTo>
                  <a:lnTo>
                    <a:pt x="90488" y="376791"/>
                  </a:lnTo>
                  <a:lnTo>
                    <a:pt x="87842" y="387111"/>
                  </a:lnTo>
                  <a:lnTo>
                    <a:pt x="85725" y="397695"/>
                  </a:lnTo>
                  <a:lnTo>
                    <a:pt x="83609" y="407750"/>
                  </a:lnTo>
                  <a:lnTo>
                    <a:pt x="82021" y="418334"/>
                  </a:lnTo>
                  <a:lnTo>
                    <a:pt x="80434" y="428918"/>
                  </a:lnTo>
                  <a:lnTo>
                    <a:pt x="79375" y="439502"/>
                  </a:lnTo>
                  <a:lnTo>
                    <a:pt x="78581" y="449821"/>
                  </a:lnTo>
                  <a:lnTo>
                    <a:pt x="78052" y="460405"/>
                  </a:lnTo>
                  <a:lnTo>
                    <a:pt x="77523" y="470989"/>
                  </a:lnTo>
                  <a:lnTo>
                    <a:pt x="77523" y="481573"/>
                  </a:lnTo>
                  <a:lnTo>
                    <a:pt x="78052" y="492157"/>
                  </a:lnTo>
                  <a:lnTo>
                    <a:pt x="78581" y="502477"/>
                  </a:lnTo>
                  <a:lnTo>
                    <a:pt x="79375" y="513061"/>
                  </a:lnTo>
                  <a:lnTo>
                    <a:pt x="80434" y="523116"/>
                  </a:lnTo>
                  <a:lnTo>
                    <a:pt x="82021" y="533435"/>
                  </a:lnTo>
                  <a:lnTo>
                    <a:pt x="83609" y="543755"/>
                  </a:lnTo>
                  <a:lnTo>
                    <a:pt x="85725" y="554074"/>
                  </a:lnTo>
                  <a:lnTo>
                    <a:pt x="87842" y="564393"/>
                  </a:lnTo>
                  <a:lnTo>
                    <a:pt x="90488" y="574448"/>
                  </a:lnTo>
                  <a:lnTo>
                    <a:pt x="93398" y="584238"/>
                  </a:lnTo>
                  <a:lnTo>
                    <a:pt x="96838" y="594293"/>
                  </a:lnTo>
                  <a:lnTo>
                    <a:pt x="100277" y="604348"/>
                  </a:lnTo>
                  <a:lnTo>
                    <a:pt x="103981" y="614138"/>
                  </a:lnTo>
                  <a:lnTo>
                    <a:pt x="108215" y="623664"/>
                  </a:lnTo>
                  <a:lnTo>
                    <a:pt x="112448" y="633190"/>
                  </a:lnTo>
                  <a:lnTo>
                    <a:pt x="117211" y="642715"/>
                  </a:lnTo>
                  <a:lnTo>
                    <a:pt x="122502" y="651976"/>
                  </a:lnTo>
                  <a:lnTo>
                    <a:pt x="127529" y="661237"/>
                  </a:lnTo>
                  <a:lnTo>
                    <a:pt x="133350" y="670234"/>
                  </a:lnTo>
                  <a:lnTo>
                    <a:pt x="139436" y="679230"/>
                  </a:lnTo>
                  <a:lnTo>
                    <a:pt x="145521" y="687962"/>
                  </a:lnTo>
                  <a:lnTo>
                    <a:pt x="152136" y="696694"/>
                  </a:lnTo>
                  <a:lnTo>
                    <a:pt x="159279" y="705161"/>
                  </a:lnTo>
                  <a:lnTo>
                    <a:pt x="166423" y="713364"/>
                  </a:lnTo>
                  <a:lnTo>
                    <a:pt x="173831" y="721566"/>
                  </a:lnTo>
                  <a:lnTo>
                    <a:pt x="181769" y="729769"/>
                  </a:lnTo>
                  <a:lnTo>
                    <a:pt x="189706" y="737442"/>
                  </a:lnTo>
                  <a:lnTo>
                    <a:pt x="198438" y="744851"/>
                  </a:lnTo>
                  <a:lnTo>
                    <a:pt x="207169" y="752260"/>
                  </a:lnTo>
                  <a:lnTo>
                    <a:pt x="216429" y="759669"/>
                  </a:lnTo>
                  <a:lnTo>
                    <a:pt x="225690" y="766548"/>
                  </a:lnTo>
                  <a:lnTo>
                    <a:pt x="235744" y="773428"/>
                  </a:lnTo>
                  <a:lnTo>
                    <a:pt x="245798" y="780043"/>
                  </a:lnTo>
                  <a:lnTo>
                    <a:pt x="256381" y="786129"/>
                  </a:lnTo>
                  <a:lnTo>
                    <a:pt x="263790" y="790627"/>
                  </a:lnTo>
                  <a:lnTo>
                    <a:pt x="271463" y="794861"/>
                  </a:lnTo>
                  <a:lnTo>
                    <a:pt x="278871" y="798565"/>
                  </a:lnTo>
                  <a:lnTo>
                    <a:pt x="286809" y="802269"/>
                  </a:lnTo>
                  <a:lnTo>
                    <a:pt x="294746" y="805445"/>
                  </a:lnTo>
                  <a:lnTo>
                    <a:pt x="302684" y="808620"/>
                  </a:lnTo>
                  <a:lnTo>
                    <a:pt x="310621" y="811266"/>
                  </a:lnTo>
                  <a:lnTo>
                    <a:pt x="318559" y="813912"/>
                  </a:lnTo>
                  <a:lnTo>
                    <a:pt x="326761" y="816558"/>
                  </a:lnTo>
                  <a:lnTo>
                    <a:pt x="334963" y="818410"/>
                  </a:lnTo>
                  <a:lnTo>
                    <a:pt x="343165" y="820527"/>
                  </a:lnTo>
                  <a:lnTo>
                    <a:pt x="351367" y="822114"/>
                  </a:lnTo>
                  <a:lnTo>
                    <a:pt x="359834" y="823967"/>
                  </a:lnTo>
                  <a:lnTo>
                    <a:pt x="368300" y="825025"/>
                  </a:lnTo>
                  <a:lnTo>
                    <a:pt x="376502" y="826083"/>
                  </a:lnTo>
                  <a:lnTo>
                    <a:pt x="384704" y="827406"/>
                  </a:lnTo>
                  <a:lnTo>
                    <a:pt x="393436" y="827936"/>
                  </a:lnTo>
                  <a:lnTo>
                    <a:pt x="401638" y="828465"/>
                  </a:lnTo>
                  <a:lnTo>
                    <a:pt x="410369" y="828729"/>
                  </a:lnTo>
                  <a:lnTo>
                    <a:pt x="418836" y="828994"/>
                  </a:lnTo>
                  <a:lnTo>
                    <a:pt x="435769" y="828994"/>
                  </a:lnTo>
                  <a:lnTo>
                    <a:pt x="452173" y="828200"/>
                  </a:lnTo>
                  <a:lnTo>
                    <a:pt x="469106" y="826877"/>
                  </a:lnTo>
                  <a:lnTo>
                    <a:pt x="485511" y="824760"/>
                  </a:lnTo>
                  <a:lnTo>
                    <a:pt x="501915" y="822114"/>
                  </a:lnTo>
                  <a:lnTo>
                    <a:pt x="517790" y="819468"/>
                  </a:lnTo>
                  <a:lnTo>
                    <a:pt x="529696" y="814970"/>
                  </a:lnTo>
                  <a:lnTo>
                    <a:pt x="541073" y="810472"/>
                  </a:lnTo>
                  <a:lnTo>
                    <a:pt x="552186" y="805709"/>
                  </a:lnTo>
                  <a:lnTo>
                    <a:pt x="563298" y="800417"/>
                  </a:lnTo>
                  <a:lnTo>
                    <a:pt x="574146" y="795125"/>
                  </a:lnTo>
                  <a:lnTo>
                    <a:pt x="584465" y="789039"/>
                  </a:lnTo>
                  <a:lnTo>
                    <a:pt x="594784" y="782689"/>
                  </a:lnTo>
                  <a:lnTo>
                    <a:pt x="604573" y="776603"/>
                  </a:lnTo>
                  <a:lnTo>
                    <a:pt x="614098" y="769724"/>
                  </a:lnTo>
                  <a:lnTo>
                    <a:pt x="623623" y="762579"/>
                  </a:lnTo>
                  <a:lnTo>
                    <a:pt x="632619" y="755170"/>
                  </a:lnTo>
                  <a:lnTo>
                    <a:pt x="641086" y="747497"/>
                  </a:lnTo>
                  <a:lnTo>
                    <a:pt x="649552" y="739294"/>
                  </a:lnTo>
                  <a:lnTo>
                    <a:pt x="657490" y="731092"/>
                  </a:lnTo>
                  <a:lnTo>
                    <a:pt x="665163" y="722625"/>
                  </a:lnTo>
                  <a:lnTo>
                    <a:pt x="672571" y="713628"/>
                  </a:lnTo>
                  <a:lnTo>
                    <a:pt x="679450" y="704896"/>
                  </a:lnTo>
                  <a:lnTo>
                    <a:pt x="686065" y="695371"/>
                  </a:lnTo>
                  <a:lnTo>
                    <a:pt x="692415" y="686110"/>
                  </a:lnTo>
                  <a:lnTo>
                    <a:pt x="697971" y="676055"/>
                  </a:lnTo>
                  <a:lnTo>
                    <a:pt x="703527" y="666000"/>
                  </a:lnTo>
                  <a:lnTo>
                    <a:pt x="708290" y="655945"/>
                  </a:lnTo>
                  <a:lnTo>
                    <a:pt x="712788" y="645361"/>
                  </a:lnTo>
                  <a:lnTo>
                    <a:pt x="716756" y="634777"/>
                  </a:lnTo>
                  <a:lnTo>
                    <a:pt x="720461" y="623929"/>
                  </a:lnTo>
                  <a:lnTo>
                    <a:pt x="723636" y="612815"/>
                  </a:lnTo>
                  <a:lnTo>
                    <a:pt x="726546" y="601702"/>
                  </a:lnTo>
                  <a:lnTo>
                    <a:pt x="728927" y="590324"/>
                  </a:lnTo>
                  <a:lnTo>
                    <a:pt x="730515" y="578682"/>
                  </a:lnTo>
                  <a:lnTo>
                    <a:pt x="732102" y="567039"/>
                  </a:lnTo>
                  <a:lnTo>
                    <a:pt x="732896" y="554868"/>
                  </a:lnTo>
                  <a:lnTo>
                    <a:pt x="733161" y="542961"/>
                  </a:lnTo>
                  <a:lnTo>
                    <a:pt x="732896" y="531054"/>
                  </a:lnTo>
                  <a:lnTo>
                    <a:pt x="732102" y="518882"/>
                  </a:lnTo>
                  <a:lnTo>
                    <a:pt x="730515" y="506975"/>
                  </a:lnTo>
                  <a:lnTo>
                    <a:pt x="728927" y="495068"/>
                  </a:lnTo>
                  <a:lnTo>
                    <a:pt x="726281" y="483161"/>
                  </a:lnTo>
                  <a:lnTo>
                    <a:pt x="723371" y="471519"/>
                  </a:lnTo>
                  <a:lnTo>
                    <a:pt x="719931" y="460141"/>
                  </a:lnTo>
                  <a:lnTo>
                    <a:pt x="716227" y="449027"/>
                  </a:lnTo>
                  <a:lnTo>
                    <a:pt x="711994" y="437914"/>
                  </a:lnTo>
                  <a:lnTo>
                    <a:pt x="707231" y="427066"/>
                  </a:lnTo>
                  <a:lnTo>
                    <a:pt x="701675" y="416482"/>
                  </a:lnTo>
                  <a:lnTo>
                    <a:pt x="696119" y="405898"/>
                  </a:lnTo>
                  <a:lnTo>
                    <a:pt x="690034" y="395843"/>
                  </a:lnTo>
                  <a:lnTo>
                    <a:pt x="683419" y="386053"/>
                  </a:lnTo>
                  <a:lnTo>
                    <a:pt x="676275" y="376527"/>
                  </a:lnTo>
                  <a:lnTo>
                    <a:pt x="669131" y="367266"/>
                  </a:lnTo>
                  <a:lnTo>
                    <a:pt x="661459" y="358534"/>
                  </a:lnTo>
                  <a:lnTo>
                    <a:pt x="653256" y="350067"/>
                  </a:lnTo>
                  <a:lnTo>
                    <a:pt x="644525" y="341864"/>
                  </a:lnTo>
                  <a:lnTo>
                    <a:pt x="636059" y="334191"/>
                  </a:lnTo>
                  <a:lnTo>
                    <a:pt x="626534" y="327047"/>
                  </a:lnTo>
                  <a:lnTo>
                    <a:pt x="617273" y="320167"/>
                  </a:lnTo>
                  <a:lnTo>
                    <a:pt x="607484" y="313817"/>
                  </a:lnTo>
                  <a:lnTo>
                    <a:pt x="597429" y="307995"/>
                  </a:lnTo>
                  <a:lnTo>
                    <a:pt x="586846" y="302703"/>
                  </a:lnTo>
                  <a:lnTo>
                    <a:pt x="576527" y="297940"/>
                  </a:lnTo>
                  <a:lnTo>
                    <a:pt x="565150" y="293442"/>
                  </a:lnTo>
                  <a:lnTo>
                    <a:pt x="554038" y="289738"/>
                  </a:lnTo>
                  <a:lnTo>
                    <a:pt x="542661" y="286563"/>
                  </a:lnTo>
                  <a:lnTo>
                    <a:pt x="531019" y="283917"/>
                  </a:lnTo>
                  <a:lnTo>
                    <a:pt x="519377" y="282064"/>
                  </a:lnTo>
                  <a:lnTo>
                    <a:pt x="506942" y="280477"/>
                  </a:lnTo>
                  <a:lnTo>
                    <a:pt x="495829" y="280741"/>
                  </a:lnTo>
                  <a:lnTo>
                    <a:pt x="484981" y="281271"/>
                  </a:lnTo>
                  <a:lnTo>
                    <a:pt x="474134" y="282594"/>
                  </a:lnTo>
                  <a:lnTo>
                    <a:pt x="463550" y="283917"/>
                  </a:lnTo>
                  <a:lnTo>
                    <a:pt x="452967" y="286033"/>
                  </a:lnTo>
                  <a:lnTo>
                    <a:pt x="442913" y="288415"/>
                  </a:lnTo>
                  <a:lnTo>
                    <a:pt x="432594" y="291325"/>
                  </a:lnTo>
                  <a:lnTo>
                    <a:pt x="422804" y="294765"/>
                  </a:lnTo>
                  <a:lnTo>
                    <a:pt x="413015" y="298470"/>
                  </a:lnTo>
                  <a:lnTo>
                    <a:pt x="403754" y="302703"/>
                  </a:lnTo>
                  <a:lnTo>
                    <a:pt x="394494" y="307466"/>
                  </a:lnTo>
                  <a:lnTo>
                    <a:pt x="385763" y="312229"/>
                  </a:lnTo>
                  <a:lnTo>
                    <a:pt x="377031" y="317521"/>
                  </a:lnTo>
                  <a:lnTo>
                    <a:pt x="369094" y="323342"/>
                  </a:lnTo>
                  <a:lnTo>
                    <a:pt x="361156" y="329693"/>
                  </a:lnTo>
                  <a:lnTo>
                    <a:pt x="353748" y="335778"/>
                  </a:lnTo>
                  <a:lnTo>
                    <a:pt x="346604" y="342658"/>
                  </a:lnTo>
                  <a:lnTo>
                    <a:pt x="339725" y="349802"/>
                  </a:lnTo>
                  <a:lnTo>
                    <a:pt x="333375" y="357740"/>
                  </a:lnTo>
                  <a:lnTo>
                    <a:pt x="327819" y="365414"/>
                  </a:lnTo>
                  <a:lnTo>
                    <a:pt x="322263" y="373616"/>
                  </a:lnTo>
                  <a:lnTo>
                    <a:pt x="317236" y="381819"/>
                  </a:lnTo>
                  <a:lnTo>
                    <a:pt x="312473" y="390815"/>
                  </a:lnTo>
                  <a:lnTo>
                    <a:pt x="308504" y="399547"/>
                  </a:lnTo>
                  <a:lnTo>
                    <a:pt x="305065" y="409073"/>
                  </a:lnTo>
                  <a:lnTo>
                    <a:pt x="302419" y="418334"/>
                  </a:lnTo>
                  <a:lnTo>
                    <a:pt x="299773" y="428389"/>
                  </a:lnTo>
                  <a:lnTo>
                    <a:pt x="297921" y="438443"/>
                  </a:lnTo>
                  <a:lnTo>
                    <a:pt x="296598" y="448763"/>
                  </a:lnTo>
                  <a:lnTo>
                    <a:pt x="296069" y="459347"/>
                  </a:lnTo>
                  <a:lnTo>
                    <a:pt x="296069" y="469931"/>
                  </a:lnTo>
                  <a:lnTo>
                    <a:pt x="296598" y="481044"/>
                  </a:lnTo>
                  <a:lnTo>
                    <a:pt x="297392" y="490834"/>
                  </a:lnTo>
                  <a:lnTo>
                    <a:pt x="299244" y="500889"/>
                  </a:lnTo>
                  <a:lnTo>
                    <a:pt x="301096" y="510679"/>
                  </a:lnTo>
                  <a:lnTo>
                    <a:pt x="303742" y="520470"/>
                  </a:lnTo>
                  <a:lnTo>
                    <a:pt x="307181" y="529995"/>
                  </a:lnTo>
                  <a:lnTo>
                    <a:pt x="310886" y="539256"/>
                  </a:lnTo>
                  <a:lnTo>
                    <a:pt x="315119" y="548253"/>
                  </a:lnTo>
                  <a:lnTo>
                    <a:pt x="320146" y="557249"/>
                  </a:lnTo>
                  <a:lnTo>
                    <a:pt x="322792" y="561483"/>
                  </a:lnTo>
                  <a:lnTo>
                    <a:pt x="325702" y="565716"/>
                  </a:lnTo>
                  <a:lnTo>
                    <a:pt x="328877" y="569685"/>
                  </a:lnTo>
                  <a:lnTo>
                    <a:pt x="332052" y="574184"/>
                  </a:lnTo>
                  <a:lnTo>
                    <a:pt x="335227" y="577888"/>
                  </a:lnTo>
                  <a:lnTo>
                    <a:pt x="338667" y="581857"/>
                  </a:lnTo>
                  <a:lnTo>
                    <a:pt x="342371" y="585561"/>
                  </a:lnTo>
                  <a:lnTo>
                    <a:pt x="346340" y="589266"/>
                  </a:lnTo>
                  <a:lnTo>
                    <a:pt x="350309" y="592706"/>
                  </a:lnTo>
                  <a:lnTo>
                    <a:pt x="354277" y="596145"/>
                  </a:lnTo>
                  <a:lnTo>
                    <a:pt x="358511" y="599585"/>
                  </a:lnTo>
                  <a:lnTo>
                    <a:pt x="363009" y="602496"/>
                  </a:lnTo>
                  <a:lnTo>
                    <a:pt x="367771" y="605671"/>
                  </a:lnTo>
                  <a:lnTo>
                    <a:pt x="372534" y="608582"/>
                  </a:lnTo>
                  <a:lnTo>
                    <a:pt x="377825" y="611492"/>
                  </a:lnTo>
                  <a:lnTo>
                    <a:pt x="382852" y="614403"/>
                  </a:lnTo>
                  <a:lnTo>
                    <a:pt x="387086" y="616255"/>
                  </a:lnTo>
                  <a:lnTo>
                    <a:pt x="391054" y="618372"/>
                  </a:lnTo>
                  <a:lnTo>
                    <a:pt x="395288" y="619960"/>
                  </a:lnTo>
                  <a:lnTo>
                    <a:pt x="399786" y="621547"/>
                  </a:lnTo>
                  <a:lnTo>
                    <a:pt x="404019" y="622870"/>
                  </a:lnTo>
                  <a:lnTo>
                    <a:pt x="408252" y="623929"/>
                  </a:lnTo>
                  <a:lnTo>
                    <a:pt x="416719" y="625781"/>
                  </a:lnTo>
                  <a:lnTo>
                    <a:pt x="425450" y="627104"/>
                  </a:lnTo>
                  <a:lnTo>
                    <a:pt x="433917" y="627368"/>
                  </a:lnTo>
                  <a:lnTo>
                    <a:pt x="442119" y="627368"/>
                  </a:lnTo>
                  <a:lnTo>
                    <a:pt x="450850" y="626575"/>
                  </a:lnTo>
                  <a:lnTo>
                    <a:pt x="459052" y="625516"/>
                  </a:lnTo>
                  <a:lnTo>
                    <a:pt x="466990" y="623399"/>
                  </a:lnTo>
                  <a:lnTo>
                    <a:pt x="474927" y="621018"/>
                  </a:lnTo>
                  <a:lnTo>
                    <a:pt x="483129" y="618107"/>
                  </a:lnTo>
                  <a:lnTo>
                    <a:pt x="490802" y="614668"/>
                  </a:lnTo>
                  <a:lnTo>
                    <a:pt x="498211" y="610698"/>
                  </a:lnTo>
                  <a:lnTo>
                    <a:pt x="505354" y="605936"/>
                  </a:lnTo>
                  <a:lnTo>
                    <a:pt x="512498" y="601173"/>
                  </a:lnTo>
                  <a:lnTo>
                    <a:pt x="519377" y="595881"/>
                  </a:lnTo>
                  <a:lnTo>
                    <a:pt x="525992" y="590060"/>
                  </a:lnTo>
                  <a:lnTo>
                    <a:pt x="532077" y="583974"/>
                  </a:lnTo>
                  <a:lnTo>
                    <a:pt x="537898" y="577359"/>
                  </a:lnTo>
                  <a:lnTo>
                    <a:pt x="543454" y="570744"/>
                  </a:lnTo>
                  <a:lnTo>
                    <a:pt x="548746" y="563864"/>
                  </a:lnTo>
                  <a:lnTo>
                    <a:pt x="553509" y="556455"/>
                  </a:lnTo>
                  <a:lnTo>
                    <a:pt x="558006" y="548517"/>
                  </a:lnTo>
                  <a:lnTo>
                    <a:pt x="562240" y="540579"/>
                  </a:lnTo>
                  <a:lnTo>
                    <a:pt x="565679" y="532641"/>
                  </a:lnTo>
                  <a:lnTo>
                    <a:pt x="568590" y="524174"/>
                  </a:lnTo>
                  <a:lnTo>
                    <a:pt x="571500" y="515442"/>
                  </a:lnTo>
                  <a:lnTo>
                    <a:pt x="573617" y="506975"/>
                  </a:lnTo>
                  <a:lnTo>
                    <a:pt x="575204" y="497979"/>
                  </a:lnTo>
                  <a:lnTo>
                    <a:pt x="576527" y="488982"/>
                  </a:lnTo>
                  <a:lnTo>
                    <a:pt x="577056" y="479721"/>
                  </a:lnTo>
                  <a:lnTo>
                    <a:pt x="580231" y="484749"/>
                  </a:lnTo>
                  <a:lnTo>
                    <a:pt x="582877" y="489776"/>
                  </a:lnTo>
                  <a:lnTo>
                    <a:pt x="585259" y="494803"/>
                  </a:lnTo>
                  <a:lnTo>
                    <a:pt x="587375" y="499831"/>
                  </a:lnTo>
                  <a:lnTo>
                    <a:pt x="588963" y="504858"/>
                  </a:lnTo>
                  <a:lnTo>
                    <a:pt x="590021" y="510150"/>
                  </a:lnTo>
                  <a:lnTo>
                    <a:pt x="591079" y="515442"/>
                  </a:lnTo>
                  <a:lnTo>
                    <a:pt x="591609" y="520734"/>
                  </a:lnTo>
                  <a:lnTo>
                    <a:pt x="591873" y="526026"/>
                  </a:lnTo>
                  <a:lnTo>
                    <a:pt x="591609" y="531583"/>
                  </a:lnTo>
                  <a:lnTo>
                    <a:pt x="591344" y="536875"/>
                  </a:lnTo>
                  <a:lnTo>
                    <a:pt x="590286" y="542432"/>
                  </a:lnTo>
                  <a:lnTo>
                    <a:pt x="589492" y="547724"/>
                  </a:lnTo>
                  <a:lnTo>
                    <a:pt x="588434" y="553545"/>
                  </a:lnTo>
                  <a:lnTo>
                    <a:pt x="586581" y="558837"/>
                  </a:lnTo>
                  <a:lnTo>
                    <a:pt x="584994" y="564393"/>
                  </a:lnTo>
                  <a:lnTo>
                    <a:pt x="583142" y="569685"/>
                  </a:lnTo>
                  <a:lnTo>
                    <a:pt x="581025" y="575242"/>
                  </a:lnTo>
                  <a:lnTo>
                    <a:pt x="578644" y="580534"/>
                  </a:lnTo>
                  <a:lnTo>
                    <a:pt x="575998" y="586091"/>
                  </a:lnTo>
                  <a:lnTo>
                    <a:pt x="570442" y="596675"/>
                  </a:lnTo>
                  <a:lnTo>
                    <a:pt x="564356" y="606994"/>
                  </a:lnTo>
                  <a:lnTo>
                    <a:pt x="557742" y="616784"/>
                  </a:lnTo>
                  <a:lnTo>
                    <a:pt x="550598" y="626839"/>
                  </a:lnTo>
                  <a:lnTo>
                    <a:pt x="543454" y="636100"/>
                  </a:lnTo>
                  <a:lnTo>
                    <a:pt x="536046" y="645097"/>
                  </a:lnTo>
                  <a:lnTo>
                    <a:pt x="531548" y="649330"/>
                  </a:lnTo>
                  <a:lnTo>
                    <a:pt x="526786" y="653564"/>
                  </a:lnTo>
                  <a:lnTo>
                    <a:pt x="521759" y="657268"/>
                  </a:lnTo>
                  <a:lnTo>
                    <a:pt x="516731" y="660973"/>
                  </a:lnTo>
                  <a:lnTo>
                    <a:pt x="511969" y="664412"/>
                  </a:lnTo>
                  <a:lnTo>
                    <a:pt x="506677" y="667058"/>
                  </a:lnTo>
                  <a:lnTo>
                    <a:pt x="501386" y="669969"/>
                  </a:lnTo>
                  <a:lnTo>
                    <a:pt x="496094" y="672880"/>
                  </a:lnTo>
                  <a:lnTo>
                    <a:pt x="490802" y="675261"/>
                  </a:lnTo>
                  <a:lnTo>
                    <a:pt x="485246" y="677378"/>
                  </a:lnTo>
                  <a:lnTo>
                    <a:pt x="479954" y="679230"/>
                  </a:lnTo>
                  <a:lnTo>
                    <a:pt x="474398" y="680818"/>
                  </a:lnTo>
                  <a:lnTo>
                    <a:pt x="468842" y="682670"/>
                  </a:lnTo>
                  <a:lnTo>
                    <a:pt x="463286" y="683728"/>
                  </a:lnTo>
                  <a:lnTo>
                    <a:pt x="457729" y="684787"/>
                  </a:lnTo>
                  <a:lnTo>
                    <a:pt x="451909" y="685845"/>
                  </a:lnTo>
                  <a:lnTo>
                    <a:pt x="445823" y="686374"/>
                  </a:lnTo>
                  <a:lnTo>
                    <a:pt x="440267" y="686639"/>
                  </a:lnTo>
                  <a:lnTo>
                    <a:pt x="434181" y="686903"/>
                  </a:lnTo>
                  <a:lnTo>
                    <a:pt x="428625" y="686903"/>
                  </a:lnTo>
                  <a:lnTo>
                    <a:pt x="422540" y="686639"/>
                  </a:lnTo>
                  <a:lnTo>
                    <a:pt x="416454" y="686110"/>
                  </a:lnTo>
                  <a:lnTo>
                    <a:pt x="410634" y="685316"/>
                  </a:lnTo>
                  <a:lnTo>
                    <a:pt x="404284" y="684522"/>
                  </a:lnTo>
                  <a:lnTo>
                    <a:pt x="398198" y="683464"/>
                  </a:lnTo>
                  <a:lnTo>
                    <a:pt x="392377" y="682405"/>
                  </a:lnTo>
                  <a:lnTo>
                    <a:pt x="386027" y="680553"/>
                  </a:lnTo>
                  <a:lnTo>
                    <a:pt x="379677" y="679230"/>
                  </a:lnTo>
                  <a:lnTo>
                    <a:pt x="373592" y="677113"/>
                  </a:lnTo>
                  <a:lnTo>
                    <a:pt x="367506" y="675261"/>
                  </a:lnTo>
                  <a:lnTo>
                    <a:pt x="361156" y="672880"/>
                  </a:lnTo>
                  <a:lnTo>
                    <a:pt x="354806" y="670498"/>
                  </a:lnTo>
                  <a:lnTo>
                    <a:pt x="348456" y="667323"/>
                  </a:lnTo>
                  <a:lnTo>
                    <a:pt x="342636" y="663883"/>
                  </a:lnTo>
                  <a:lnTo>
                    <a:pt x="336550" y="660708"/>
                  </a:lnTo>
                  <a:lnTo>
                    <a:pt x="330994" y="657004"/>
                  </a:lnTo>
                  <a:lnTo>
                    <a:pt x="325173" y="653035"/>
                  </a:lnTo>
                  <a:lnTo>
                    <a:pt x="319617" y="649330"/>
                  </a:lnTo>
                  <a:lnTo>
                    <a:pt x="314325" y="645097"/>
                  </a:lnTo>
                  <a:lnTo>
                    <a:pt x="309298" y="641128"/>
                  </a:lnTo>
                  <a:lnTo>
                    <a:pt x="304006" y="636894"/>
                  </a:lnTo>
                  <a:lnTo>
                    <a:pt x="299244" y="632396"/>
                  </a:lnTo>
                  <a:lnTo>
                    <a:pt x="294217" y="627633"/>
                  </a:lnTo>
                  <a:lnTo>
                    <a:pt x="289719" y="623135"/>
                  </a:lnTo>
                  <a:lnTo>
                    <a:pt x="285221" y="618372"/>
                  </a:lnTo>
                  <a:lnTo>
                    <a:pt x="280988" y="613345"/>
                  </a:lnTo>
                  <a:lnTo>
                    <a:pt x="277019" y="608317"/>
                  </a:lnTo>
                  <a:lnTo>
                    <a:pt x="272521" y="603290"/>
                  </a:lnTo>
                  <a:lnTo>
                    <a:pt x="268817" y="597998"/>
                  </a:lnTo>
                  <a:lnTo>
                    <a:pt x="265113" y="592706"/>
                  </a:lnTo>
                  <a:lnTo>
                    <a:pt x="261673" y="587149"/>
                  </a:lnTo>
                  <a:lnTo>
                    <a:pt x="258234" y="581857"/>
                  </a:lnTo>
                  <a:lnTo>
                    <a:pt x="255323" y="576036"/>
                  </a:lnTo>
                  <a:lnTo>
                    <a:pt x="252148" y="570479"/>
                  </a:lnTo>
                  <a:lnTo>
                    <a:pt x="249238" y="564658"/>
                  </a:lnTo>
                  <a:lnTo>
                    <a:pt x="246327" y="558837"/>
                  </a:lnTo>
                  <a:lnTo>
                    <a:pt x="241300" y="546930"/>
                  </a:lnTo>
                  <a:lnTo>
                    <a:pt x="237067" y="535023"/>
                  </a:lnTo>
                  <a:lnTo>
                    <a:pt x="233363" y="522851"/>
                  </a:lnTo>
                  <a:lnTo>
                    <a:pt x="230188" y="510415"/>
                  </a:lnTo>
                  <a:lnTo>
                    <a:pt x="227806" y="497979"/>
                  </a:lnTo>
                  <a:lnTo>
                    <a:pt x="225690" y="485542"/>
                  </a:lnTo>
                  <a:lnTo>
                    <a:pt x="224631" y="473106"/>
                  </a:lnTo>
                  <a:lnTo>
                    <a:pt x="224367" y="460141"/>
                  </a:lnTo>
                  <a:lnTo>
                    <a:pt x="224631" y="447440"/>
                  </a:lnTo>
                  <a:lnTo>
                    <a:pt x="224896" y="441354"/>
                  </a:lnTo>
                  <a:lnTo>
                    <a:pt x="225425" y="435004"/>
                  </a:lnTo>
                  <a:lnTo>
                    <a:pt x="226219" y="428918"/>
                  </a:lnTo>
                  <a:lnTo>
                    <a:pt x="227013" y="422832"/>
                  </a:lnTo>
                  <a:lnTo>
                    <a:pt x="228071" y="416482"/>
                  </a:lnTo>
                  <a:lnTo>
                    <a:pt x="229129" y="410396"/>
                  </a:lnTo>
                  <a:lnTo>
                    <a:pt x="230717" y="404045"/>
                  </a:lnTo>
                  <a:lnTo>
                    <a:pt x="232304" y="398224"/>
                  </a:lnTo>
                  <a:lnTo>
                    <a:pt x="234156" y="392138"/>
                  </a:lnTo>
                  <a:lnTo>
                    <a:pt x="236009" y="386053"/>
                  </a:lnTo>
                  <a:lnTo>
                    <a:pt x="238125" y="380496"/>
                  </a:lnTo>
                  <a:lnTo>
                    <a:pt x="240242" y="374675"/>
                  </a:lnTo>
                  <a:lnTo>
                    <a:pt x="242888" y="368853"/>
                  </a:lnTo>
                  <a:lnTo>
                    <a:pt x="245534" y="363297"/>
                  </a:lnTo>
                  <a:lnTo>
                    <a:pt x="248444" y="357740"/>
                  </a:lnTo>
                  <a:lnTo>
                    <a:pt x="251090" y="352184"/>
                  </a:lnTo>
                  <a:lnTo>
                    <a:pt x="254265" y="346892"/>
                  </a:lnTo>
                  <a:lnTo>
                    <a:pt x="257704" y="341335"/>
                  </a:lnTo>
                  <a:lnTo>
                    <a:pt x="261144" y="335778"/>
                  </a:lnTo>
                  <a:lnTo>
                    <a:pt x="264848" y="330751"/>
                  </a:lnTo>
                  <a:lnTo>
                    <a:pt x="268817" y="325988"/>
                  </a:lnTo>
                  <a:lnTo>
                    <a:pt x="272786" y="320696"/>
                  </a:lnTo>
                  <a:lnTo>
                    <a:pt x="282311" y="310112"/>
                  </a:lnTo>
                  <a:lnTo>
                    <a:pt x="292365" y="300322"/>
                  </a:lnTo>
                  <a:lnTo>
                    <a:pt x="302419" y="290796"/>
                  </a:lnTo>
                  <a:lnTo>
                    <a:pt x="313002" y="282064"/>
                  </a:lnTo>
                  <a:lnTo>
                    <a:pt x="324115" y="273333"/>
                  </a:lnTo>
                  <a:lnTo>
                    <a:pt x="335227" y="265659"/>
                  </a:lnTo>
                  <a:lnTo>
                    <a:pt x="346869" y="258250"/>
                  </a:lnTo>
                  <a:lnTo>
                    <a:pt x="358511" y="251635"/>
                  </a:lnTo>
                  <a:lnTo>
                    <a:pt x="370681" y="245550"/>
                  </a:lnTo>
                  <a:lnTo>
                    <a:pt x="382852" y="239993"/>
                  </a:lnTo>
                  <a:lnTo>
                    <a:pt x="395288" y="235230"/>
                  </a:lnTo>
                  <a:lnTo>
                    <a:pt x="407988" y="230732"/>
                  </a:lnTo>
                  <a:lnTo>
                    <a:pt x="421217" y="227028"/>
                  </a:lnTo>
                  <a:lnTo>
                    <a:pt x="433917" y="223852"/>
                  </a:lnTo>
                  <a:lnTo>
                    <a:pt x="447146" y="221471"/>
                  </a:lnTo>
                  <a:lnTo>
                    <a:pt x="460111" y="219619"/>
                  </a:lnTo>
                  <a:lnTo>
                    <a:pt x="473604" y="218296"/>
                  </a:lnTo>
                  <a:lnTo>
                    <a:pt x="487098" y="217766"/>
                  </a:lnTo>
                  <a:lnTo>
                    <a:pt x="500327" y="217766"/>
                  </a:lnTo>
                  <a:lnTo>
                    <a:pt x="513821" y="218296"/>
                  </a:lnTo>
                  <a:lnTo>
                    <a:pt x="527315" y="219619"/>
                  </a:lnTo>
                  <a:lnTo>
                    <a:pt x="540809" y="221735"/>
                  </a:lnTo>
                  <a:lnTo>
                    <a:pt x="554038" y="224381"/>
                  </a:lnTo>
                  <a:lnTo>
                    <a:pt x="567267" y="227292"/>
                  </a:lnTo>
                  <a:lnTo>
                    <a:pt x="580761" y="231526"/>
                  </a:lnTo>
                  <a:lnTo>
                    <a:pt x="593461" y="236024"/>
                  </a:lnTo>
                  <a:lnTo>
                    <a:pt x="600075" y="238405"/>
                  </a:lnTo>
                  <a:lnTo>
                    <a:pt x="606690" y="241316"/>
                  </a:lnTo>
                  <a:lnTo>
                    <a:pt x="613040" y="244227"/>
                  </a:lnTo>
                  <a:lnTo>
                    <a:pt x="619390" y="247402"/>
                  </a:lnTo>
                  <a:lnTo>
                    <a:pt x="625740" y="250577"/>
                  </a:lnTo>
                  <a:lnTo>
                    <a:pt x="632090" y="254281"/>
                  </a:lnTo>
                  <a:lnTo>
                    <a:pt x="638440" y="257721"/>
                  </a:lnTo>
                  <a:lnTo>
                    <a:pt x="644261" y="261426"/>
                  </a:lnTo>
                  <a:lnTo>
                    <a:pt x="650611" y="265395"/>
                  </a:lnTo>
                  <a:lnTo>
                    <a:pt x="656696" y="269628"/>
                  </a:lnTo>
                  <a:lnTo>
                    <a:pt x="662517" y="273862"/>
                  </a:lnTo>
                  <a:lnTo>
                    <a:pt x="668602" y="278625"/>
                  </a:lnTo>
                  <a:lnTo>
                    <a:pt x="677069" y="284710"/>
                  </a:lnTo>
                  <a:lnTo>
                    <a:pt x="685271" y="291590"/>
                  </a:lnTo>
                  <a:lnTo>
                    <a:pt x="693209" y="298470"/>
                  </a:lnTo>
                  <a:lnTo>
                    <a:pt x="700617" y="305349"/>
                  </a:lnTo>
                  <a:lnTo>
                    <a:pt x="708025" y="312758"/>
                  </a:lnTo>
                  <a:lnTo>
                    <a:pt x="714904" y="320167"/>
                  </a:lnTo>
                  <a:lnTo>
                    <a:pt x="721784" y="327576"/>
                  </a:lnTo>
                  <a:lnTo>
                    <a:pt x="727869" y="335249"/>
                  </a:lnTo>
                  <a:lnTo>
                    <a:pt x="733954" y="342923"/>
                  </a:lnTo>
                  <a:lnTo>
                    <a:pt x="740040" y="351125"/>
                  </a:lnTo>
                  <a:lnTo>
                    <a:pt x="745331" y="359328"/>
                  </a:lnTo>
                  <a:lnTo>
                    <a:pt x="750623" y="367530"/>
                  </a:lnTo>
                  <a:lnTo>
                    <a:pt x="755650" y="375998"/>
                  </a:lnTo>
                  <a:lnTo>
                    <a:pt x="760148" y="384465"/>
                  </a:lnTo>
                  <a:lnTo>
                    <a:pt x="764646" y="392932"/>
                  </a:lnTo>
                  <a:lnTo>
                    <a:pt x="768879" y="401664"/>
                  </a:lnTo>
                  <a:lnTo>
                    <a:pt x="772584" y="410396"/>
                  </a:lnTo>
                  <a:lnTo>
                    <a:pt x="776288" y="419392"/>
                  </a:lnTo>
                  <a:lnTo>
                    <a:pt x="779463" y="428389"/>
                  </a:lnTo>
                  <a:lnTo>
                    <a:pt x="782373" y="437650"/>
                  </a:lnTo>
                  <a:lnTo>
                    <a:pt x="785019" y="446646"/>
                  </a:lnTo>
                  <a:lnTo>
                    <a:pt x="787400" y="455907"/>
                  </a:lnTo>
                  <a:lnTo>
                    <a:pt x="789781" y="464904"/>
                  </a:lnTo>
                  <a:lnTo>
                    <a:pt x="791634" y="474429"/>
                  </a:lnTo>
                  <a:lnTo>
                    <a:pt x="793221" y="483955"/>
                  </a:lnTo>
                  <a:lnTo>
                    <a:pt x="794544" y="492951"/>
                  </a:lnTo>
                  <a:lnTo>
                    <a:pt x="795602" y="502741"/>
                  </a:lnTo>
                  <a:lnTo>
                    <a:pt x="796396" y="512002"/>
                  </a:lnTo>
                  <a:lnTo>
                    <a:pt x="797190" y="521528"/>
                  </a:lnTo>
                  <a:lnTo>
                    <a:pt x="797454" y="531054"/>
                  </a:lnTo>
                  <a:lnTo>
                    <a:pt x="797454" y="540315"/>
                  </a:lnTo>
                  <a:lnTo>
                    <a:pt x="797190" y="550105"/>
                  </a:lnTo>
                  <a:lnTo>
                    <a:pt x="796396" y="559366"/>
                  </a:lnTo>
                  <a:lnTo>
                    <a:pt x="795602" y="568892"/>
                  </a:lnTo>
                  <a:lnTo>
                    <a:pt x="794809" y="578682"/>
                  </a:lnTo>
                  <a:lnTo>
                    <a:pt x="793486" y="587943"/>
                  </a:lnTo>
                  <a:lnTo>
                    <a:pt x="791898" y="597468"/>
                  </a:lnTo>
                  <a:lnTo>
                    <a:pt x="790311" y="606994"/>
                  </a:lnTo>
                  <a:lnTo>
                    <a:pt x="787929" y="616255"/>
                  </a:lnTo>
                  <a:lnTo>
                    <a:pt x="785548" y="625516"/>
                  </a:lnTo>
                  <a:lnTo>
                    <a:pt x="783167" y="634777"/>
                  </a:lnTo>
                  <a:lnTo>
                    <a:pt x="780521" y="644038"/>
                  </a:lnTo>
                  <a:lnTo>
                    <a:pt x="777346" y="653035"/>
                  </a:lnTo>
                  <a:lnTo>
                    <a:pt x="773906" y="662296"/>
                  </a:lnTo>
                  <a:lnTo>
                    <a:pt x="770467" y="671027"/>
                  </a:lnTo>
                  <a:lnTo>
                    <a:pt x="766763" y="680024"/>
                  </a:lnTo>
                  <a:lnTo>
                    <a:pt x="762794" y="688756"/>
                  </a:lnTo>
                  <a:lnTo>
                    <a:pt x="758561" y="697752"/>
                  </a:lnTo>
                  <a:lnTo>
                    <a:pt x="754063" y="706219"/>
                  </a:lnTo>
                  <a:lnTo>
                    <a:pt x="749036" y="714951"/>
                  </a:lnTo>
                  <a:lnTo>
                    <a:pt x="744273" y="723154"/>
                  </a:lnTo>
                  <a:lnTo>
                    <a:pt x="738717" y="731356"/>
                  </a:lnTo>
                  <a:lnTo>
                    <a:pt x="733425" y="739294"/>
                  </a:lnTo>
                  <a:lnTo>
                    <a:pt x="727604" y="747497"/>
                  </a:lnTo>
                  <a:lnTo>
                    <a:pt x="721784" y="755435"/>
                  </a:lnTo>
                  <a:lnTo>
                    <a:pt x="715698" y="763108"/>
                  </a:lnTo>
                  <a:lnTo>
                    <a:pt x="709084" y="770782"/>
                  </a:lnTo>
                  <a:lnTo>
                    <a:pt x="702469" y="777926"/>
                  </a:lnTo>
                  <a:lnTo>
                    <a:pt x="695854" y="785335"/>
                  </a:lnTo>
                  <a:lnTo>
                    <a:pt x="688711" y="792479"/>
                  </a:lnTo>
                  <a:lnTo>
                    <a:pt x="681567" y="799359"/>
                  </a:lnTo>
                  <a:lnTo>
                    <a:pt x="673629" y="805974"/>
                  </a:lnTo>
                  <a:lnTo>
                    <a:pt x="665956" y="812589"/>
                  </a:lnTo>
                  <a:lnTo>
                    <a:pt x="658019" y="818675"/>
                  </a:lnTo>
                  <a:lnTo>
                    <a:pt x="645584" y="827671"/>
                  </a:lnTo>
                  <a:lnTo>
                    <a:pt x="632884" y="835874"/>
                  </a:lnTo>
                  <a:lnTo>
                    <a:pt x="620448" y="843547"/>
                  </a:lnTo>
                  <a:lnTo>
                    <a:pt x="607484" y="850691"/>
                  </a:lnTo>
                  <a:lnTo>
                    <a:pt x="594784" y="857306"/>
                  </a:lnTo>
                  <a:lnTo>
                    <a:pt x="581819" y="863392"/>
                  </a:lnTo>
                  <a:lnTo>
                    <a:pt x="568590" y="868949"/>
                  </a:lnTo>
                  <a:lnTo>
                    <a:pt x="555625" y="874241"/>
                  </a:lnTo>
                  <a:lnTo>
                    <a:pt x="542396" y="878474"/>
                  </a:lnTo>
                  <a:lnTo>
                    <a:pt x="529167" y="882443"/>
                  </a:lnTo>
                  <a:lnTo>
                    <a:pt x="515938" y="886148"/>
                  </a:lnTo>
                  <a:lnTo>
                    <a:pt x="502444" y="889058"/>
                  </a:lnTo>
                  <a:lnTo>
                    <a:pt x="488950" y="891704"/>
                  </a:lnTo>
                  <a:lnTo>
                    <a:pt x="475721" y="893557"/>
                  </a:lnTo>
                  <a:lnTo>
                    <a:pt x="462227" y="895409"/>
                  </a:lnTo>
                  <a:lnTo>
                    <a:pt x="448469" y="896203"/>
                  </a:lnTo>
                  <a:lnTo>
                    <a:pt x="434711" y="896996"/>
                  </a:lnTo>
                  <a:lnTo>
                    <a:pt x="421481" y="896996"/>
                  </a:lnTo>
                  <a:lnTo>
                    <a:pt x="407723" y="896732"/>
                  </a:lnTo>
                  <a:lnTo>
                    <a:pt x="393965" y="895938"/>
                  </a:lnTo>
                  <a:lnTo>
                    <a:pt x="380206" y="894615"/>
                  </a:lnTo>
                  <a:lnTo>
                    <a:pt x="366448" y="893027"/>
                  </a:lnTo>
                  <a:lnTo>
                    <a:pt x="352954" y="890911"/>
                  </a:lnTo>
                  <a:lnTo>
                    <a:pt x="338931" y="888529"/>
                  </a:lnTo>
                  <a:lnTo>
                    <a:pt x="325173" y="885354"/>
                  </a:lnTo>
                  <a:lnTo>
                    <a:pt x="311415" y="882179"/>
                  </a:lnTo>
                  <a:lnTo>
                    <a:pt x="297656" y="878210"/>
                  </a:lnTo>
                  <a:lnTo>
                    <a:pt x="284163" y="873976"/>
                  </a:lnTo>
                  <a:lnTo>
                    <a:pt x="270404" y="869213"/>
                  </a:lnTo>
                  <a:lnTo>
                    <a:pt x="256646" y="864451"/>
                  </a:lnTo>
                  <a:lnTo>
                    <a:pt x="242888" y="859159"/>
                  </a:lnTo>
                  <a:lnTo>
                    <a:pt x="229129" y="853073"/>
                  </a:lnTo>
                  <a:lnTo>
                    <a:pt x="220398" y="848310"/>
                  </a:lnTo>
                  <a:lnTo>
                    <a:pt x="211402" y="843018"/>
                  </a:lnTo>
                  <a:lnTo>
                    <a:pt x="202936" y="837990"/>
                  </a:lnTo>
                  <a:lnTo>
                    <a:pt x="194734" y="832434"/>
                  </a:lnTo>
                  <a:lnTo>
                    <a:pt x="186531" y="826877"/>
                  </a:lnTo>
                  <a:lnTo>
                    <a:pt x="178065" y="820791"/>
                  </a:lnTo>
                  <a:lnTo>
                    <a:pt x="170392" y="814706"/>
                  </a:lnTo>
                  <a:lnTo>
                    <a:pt x="162454" y="808884"/>
                  </a:lnTo>
                  <a:lnTo>
                    <a:pt x="155046" y="802534"/>
                  </a:lnTo>
                  <a:lnTo>
                    <a:pt x="147638" y="795919"/>
                  </a:lnTo>
                  <a:lnTo>
                    <a:pt x="140229" y="789304"/>
                  </a:lnTo>
                  <a:lnTo>
                    <a:pt x="133350" y="782689"/>
                  </a:lnTo>
                  <a:lnTo>
                    <a:pt x="126206" y="775545"/>
                  </a:lnTo>
                  <a:lnTo>
                    <a:pt x="119592" y="768930"/>
                  </a:lnTo>
                  <a:lnTo>
                    <a:pt x="112977" y="761785"/>
                  </a:lnTo>
                  <a:lnTo>
                    <a:pt x="106363" y="754377"/>
                  </a:lnTo>
                  <a:lnTo>
                    <a:pt x="100277" y="746703"/>
                  </a:lnTo>
                  <a:lnTo>
                    <a:pt x="94192" y="739294"/>
                  </a:lnTo>
                  <a:lnTo>
                    <a:pt x="88371" y="731621"/>
                  </a:lnTo>
                  <a:lnTo>
                    <a:pt x="82815" y="723683"/>
                  </a:lnTo>
                  <a:lnTo>
                    <a:pt x="76994" y="716010"/>
                  </a:lnTo>
                  <a:lnTo>
                    <a:pt x="71967" y="708072"/>
                  </a:lnTo>
                  <a:lnTo>
                    <a:pt x="66675" y="699604"/>
                  </a:lnTo>
                  <a:lnTo>
                    <a:pt x="61648" y="691402"/>
                  </a:lnTo>
                  <a:lnTo>
                    <a:pt x="57150" y="683199"/>
                  </a:lnTo>
                  <a:lnTo>
                    <a:pt x="52123" y="674732"/>
                  </a:lnTo>
                  <a:lnTo>
                    <a:pt x="47890" y="666265"/>
                  </a:lnTo>
                  <a:lnTo>
                    <a:pt x="43656" y="657797"/>
                  </a:lnTo>
                  <a:lnTo>
                    <a:pt x="39688" y="648801"/>
                  </a:lnTo>
                  <a:lnTo>
                    <a:pt x="35984" y="640334"/>
                  </a:lnTo>
                  <a:lnTo>
                    <a:pt x="32279" y="631337"/>
                  </a:lnTo>
                  <a:lnTo>
                    <a:pt x="28840" y="622341"/>
                  </a:lnTo>
                  <a:lnTo>
                    <a:pt x="25400" y="613345"/>
                  </a:lnTo>
                  <a:lnTo>
                    <a:pt x="22225" y="604348"/>
                  </a:lnTo>
                  <a:lnTo>
                    <a:pt x="19315" y="595087"/>
                  </a:lnTo>
                  <a:lnTo>
                    <a:pt x="16934" y="586091"/>
                  </a:lnTo>
                  <a:lnTo>
                    <a:pt x="14288" y="576830"/>
                  </a:lnTo>
                  <a:lnTo>
                    <a:pt x="11906" y="567569"/>
                  </a:lnTo>
                  <a:lnTo>
                    <a:pt x="10054" y="558043"/>
                  </a:lnTo>
                  <a:lnTo>
                    <a:pt x="7938" y="548517"/>
                  </a:lnTo>
                  <a:lnTo>
                    <a:pt x="6350" y="539256"/>
                  </a:lnTo>
                  <a:lnTo>
                    <a:pt x="4763" y="529731"/>
                  </a:lnTo>
                  <a:lnTo>
                    <a:pt x="3440" y="520470"/>
                  </a:lnTo>
                  <a:lnTo>
                    <a:pt x="2381" y="510944"/>
                  </a:lnTo>
                  <a:lnTo>
                    <a:pt x="1323" y="501154"/>
                  </a:lnTo>
                  <a:lnTo>
                    <a:pt x="794" y="491893"/>
                  </a:lnTo>
                  <a:lnTo>
                    <a:pt x="265" y="482103"/>
                  </a:lnTo>
                  <a:lnTo>
                    <a:pt x="0" y="472312"/>
                  </a:lnTo>
                  <a:lnTo>
                    <a:pt x="0" y="462787"/>
                  </a:lnTo>
                  <a:lnTo>
                    <a:pt x="0" y="453261"/>
                  </a:lnTo>
                  <a:lnTo>
                    <a:pt x="529" y="443471"/>
                  </a:lnTo>
                  <a:lnTo>
                    <a:pt x="1059" y="433945"/>
                  </a:lnTo>
                  <a:lnTo>
                    <a:pt x="1588" y="424155"/>
                  </a:lnTo>
                  <a:lnTo>
                    <a:pt x="2911" y="414629"/>
                  </a:lnTo>
                  <a:lnTo>
                    <a:pt x="3969" y="405104"/>
                  </a:lnTo>
                  <a:lnTo>
                    <a:pt x="5292" y="395314"/>
                  </a:lnTo>
                  <a:lnTo>
                    <a:pt x="7144" y="385523"/>
                  </a:lnTo>
                  <a:lnTo>
                    <a:pt x="8731" y="376262"/>
                  </a:lnTo>
                  <a:lnTo>
                    <a:pt x="10848" y="366472"/>
                  </a:lnTo>
                  <a:lnTo>
                    <a:pt x="13229" y="356946"/>
                  </a:lnTo>
                  <a:lnTo>
                    <a:pt x="15611" y="347685"/>
                  </a:lnTo>
                  <a:lnTo>
                    <a:pt x="18521" y="338160"/>
                  </a:lnTo>
                  <a:lnTo>
                    <a:pt x="21431" y="328370"/>
                  </a:lnTo>
                  <a:lnTo>
                    <a:pt x="24606" y="319373"/>
                  </a:lnTo>
                  <a:lnTo>
                    <a:pt x="28046" y="309848"/>
                  </a:lnTo>
                  <a:lnTo>
                    <a:pt x="31750" y="300851"/>
                  </a:lnTo>
                  <a:lnTo>
                    <a:pt x="35454" y="291590"/>
                  </a:lnTo>
                  <a:lnTo>
                    <a:pt x="39423" y="282858"/>
                  </a:lnTo>
                  <a:lnTo>
                    <a:pt x="43392" y="273862"/>
                  </a:lnTo>
                  <a:lnTo>
                    <a:pt x="47625" y="265130"/>
                  </a:lnTo>
                  <a:lnTo>
                    <a:pt x="51859" y="256398"/>
                  </a:lnTo>
                  <a:lnTo>
                    <a:pt x="56621" y="247931"/>
                  </a:lnTo>
                  <a:lnTo>
                    <a:pt x="61384" y="239728"/>
                  </a:lnTo>
                  <a:lnTo>
                    <a:pt x="66146" y="231526"/>
                  </a:lnTo>
                  <a:lnTo>
                    <a:pt x="71438" y="223058"/>
                  </a:lnTo>
                  <a:lnTo>
                    <a:pt x="76729" y="215120"/>
                  </a:lnTo>
                  <a:lnTo>
                    <a:pt x="82021" y="207447"/>
                  </a:lnTo>
                  <a:lnTo>
                    <a:pt x="87577" y="199774"/>
                  </a:lnTo>
                  <a:lnTo>
                    <a:pt x="93398" y="192100"/>
                  </a:lnTo>
                  <a:lnTo>
                    <a:pt x="98954" y="184691"/>
                  </a:lnTo>
                  <a:lnTo>
                    <a:pt x="105040" y="177018"/>
                  </a:lnTo>
                  <a:lnTo>
                    <a:pt x="111390" y="169609"/>
                  </a:lnTo>
                  <a:lnTo>
                    <a:pt x="117475" y="162994"/>
                  </a:lnTo>
                  <a:lnTo>
                    <a:pt x="123825" y="155850"/>
                  </a:lnTo>
                  <a:lnTo>
                    <a:pt x="130440" y="148970"/>
                  </a:lnTo>
                  <a:lnTo>
                    <a:pt x="137054" y="142355"/>
                  </a:lnTo>
                  <a:lnTo>
                    <a:pt x="143934" y="135740"/>
                  </a:lnTo>
                  <a:lnTo>
                    <a:pt x="151077" y="129125"/>
                  </a:lnTo>
                  <a:lnTo>
                    <a:pt x="157956" y="122775"/>
                  </a:lnTo>
                  <a:lnTo>
                    <a:pt x="165100" y="116954"/>
                  </a:lnTo>
                  <a:lnTo>
                    <a:pt x="172509" y="110868"/>
                  </a:lnTo>
                  <a:lnTo>
                    <a:pt x="179917" y="104782"/>
                  </a:lnTo>
                  <a:lnTo>
                    <a:pt x="187325" y="99490"/>
                  </a:lnTo>
                  <a:lnTo>
                    <a:pt x="194998" y="93669"/>
                  </a:lnTo>
                  <a:lnTo>
                    <a:pt x="202671" y="88377"/>
                  </a:lnTo>
                  <a:lnTo>
                    <a:pt x="210609" y="83085"/>
                  </a:lnTo>
                  <a:lnTo>
                    <a:pt x="218546" y="78057"/>
                  </a:lnTo>
                  <a:lnTo>
                    <a:pt x="226748" y="73030"/>
                  </a:lnTo>
                  <a:lnTo>
                    <a:pt x="234950" y="68267"/>
                  </a:lnTo>
                  <a:lnTo>
                    <a:pt x="243152" y="63504"/>
                  </a:lnTo>
                  <a:lnTo>
                    <a:pt x="251619" y="59006"/>
                  </a:lnTo>
                  <a:lnTo>
                    <a:pt x="260086" y="54508"/>
                  </a:lnTo>
                  <a:lnTo>
                    <a:pt x="268552" y="50539"/>
                  </a:lnTo>
                  <a:lnTo>
                    <a:pt x="277284" y="46305"/>
                  </a:lnTo>
                  <a:lnTo>
                    <a:pt x="286015" y="42601"/>
                  </a:lnTo>
                  <a:lnTo>
                    <a:pt x="295011" y="38896"/>
                  </a:lnTo>
                  <a:lnTo>
                    <a:pt x="303742" y="35192"/>
                  </a:lnTo>
                  <a:lnTo>
                    <a:pt x="313002" y="32017"/>
                  </a:lnTo>
                  <a:lnTo>
                    <a:pt x="321998" y="28577"/>
                  </a:lnTo>
                  <a:lnTo>
                    <a:pt x="331259" y="25666"/>
                  </a:lnTo>
                  <a:lnTo>
                    <a:pt x="340254" y="22756"/>
                  </a:lnTo>
                  <a:lnTo>
                    <a:pt x="349779" y="20110"/>
                  </a:lnTo>
                  <a:lnTo>
                    <a:pt x="358775" y="17464"/>
                  </a:lnTo>
                  <a:lnTo>
                    <a:pt x="368300" y="14818"/>
                  </a:lnTo>
                  <a:lnTo>
                    <a:pt x="378090" y="12966"/>
                  </a:lnTo>
                  <a:lnTo>
                    <a:pt x="387350" y="10849"/>
                  </a:lnTo>
                  <a:lnTo>
                    <a:pt x="397140" y="8997"/>
                  </a:lnTo>
                  <a:lnTo>
                    <a:pt x="406929" y="7144"/>
                  </a:lnTo>
                  <a:lnTo>
                    <a:pt x="416454" y="5821"/>
                  </a:lnTo>
                  <a:lnTo>
                    <a:pt x="426244" y="4498"/>
                  </a:lnTo>
                  <a:lnTo>
                    <a:pt x="436298" y="3175"/>
                  </a:lnTo>
                  <a:lnTo>
                    <a:pt x="445823" y="2117"/>
                  </a:lnTo>
                  <a:lnTo>
                    <a:pt x="455877" y="1588"/>
                  </a:lnTo>
                  <a:lnTo>
                    <a:pt x="465931" y="794"/>
                  </a:lnTo>
                  <a:lnTo>
                    <a:pt x="475986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endParaRPr>
            </a:p>
          </p:txBody>
        </p:sp>
        <p:sp>
          <p:nvSpPr>
            <p:cNvPr id="26643" name="TextBox 15"/>
            <p:cNvSpPr txBox="1"/>
            <p:nvPr/>
          </p:nvSpPr>
          <p:spPr>
            <a:xfrm>
              <a:off x="3635896" y="447058"/>
              <a:ext cx="1798007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/>
              <a:r>
                <a:rPr lang="zh-CN" altLang="en-US" sz="2400" b="1" dirty="0">
                  <a:latin typeface="Arial" panose="020B0604020202020204" pitchFamily="34" charset="0"/>
                </a:rPr>
                <a:t>  奥运百科 </a:t>
              </a:r>
              <a:endParaRPr lang="zh-CN" altLang="en-US" sz="2400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35" name="椭圆 34">
            <a:hlinkClick r:id="rId3" action="ppaction://hlinksldjump"/>
          </p:cNvPr>
          <p:cNvSpPr/>
          <p:nvPr/>
        </p:nvSpPr>
        <p:spPr>
          <a:xfrm>
            <a:off x="8172450" y="5876925"/>
            <a:ext cx="981075" cy="981075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116013" y="981075"/>
            <a:ext cx="5761038" cy="720725"/>
          </a:xfrm>
          <a:prstGeom prst="roundRect">
            <a:avLst/>
          </a:prstGeom>
          <a:gradFill>
            <a:gsLst>
              <a:gs pos="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奥运会微是一届奥运会最有权威性的形象标</a:t>
            </a:r>
            <a:r>
              <a:rPr kumimoji="0" lang="zh-CN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志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6632" name="图片 23" descr="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013" y="2276475"/>
            <a:ext cx="2708275" cy="309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圆角矩形标注 21"/>
          <p:cNvSpPr/>
          <p:nvPr/>
        </p:nvSpPr>
        <p:spPr>
          <a:xfrm>
            <a:off x="9525" y="5516563"/>
            <a:ext cx="1970088" cy="936625"/>
          </a:xfrm>
          <a:prstGeom prst="wedgeRoundRectCallout">
            <a:avLst>
              <a:gd name="adj1" fmla="val 44766"/>
              <a:gd name="adj2" fmla="val -153012"/>
              <a:gd name="adj3" fmla="val 16667"/>
            </a:avLst>
          </a:prstGeom>
          <a:solidFill>
            <a:srgbClr val="D87EC0">
              <a:alpha val="36000"/>
            </a:srgbClr>
          </a:solidFill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早期的会徽与海报是一体的。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  <p:pic>
        <p:nvPicPr>
          <p:cNvPr id="23" name="图片 25" descr="79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075" y="1844675"/>
            <a:ext cx="1457325" cy="41767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9" name="直接连接符 28"/>
          <p:cNvCxnSpPr/>
          <p:nvPr/>
        </p:nvCxnSpPr>
        <p:spPr>
          <a:xfrm flipV="1">
            <a:off x="5651500" y="908050"/>
            <a:ext cx="2449513" cy="1296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7956550" y="908050"/>
            <a:ext cx="144463" cy="10810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剪去单角的矩形 35"/>
          <p:cNvSpPr/>
          <p:nvPr/>
        </p:nvSpPr>
        <p:spPr>
          <a:xfrm>
            <a:off x="7235825" y="188913"/>
            <a:ext cx="1657350" cy="71913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会徽海报分离</a:t>
            </a: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6640" name="线形标注 2 36"/>
          <p:cNvGrpSpPr/>
          <p:nvPr/>
        </p:nvGrpSpPr>
        <p:grpSpPr>
          <a:xfrm>
            <a:off x="2749550" y="5048250"/>
            <a:ext cx="2030413" cy="1498600"/>
            <a:chOff x="1732" y="3180"/>
            <a:chExt cx="1279" cy="944"/>
          </a:xfrm>
        </p:grpSpPr>
        <p:pic>
          <p:nvPicPr>
            <p:cNvPr id="26638" name="线形标注 2 36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732" y="3180"/>
              <a:ext cx="1279" cy="94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6639" name="文本框 26638"/>
            <p:cNvSpPr txBox="1"/>
            <p:nvPr/>
          </p:nvSpPr>
          <p:spPr>
            <a:xfrm>
              <a:off x="1746" y="3702"/>
              <a:ext cx="771" cy="40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p>
              <a:pPr algn="ctr"/>
              <a:r>
                <a:rPr lang="zh-CN" altLang="en-US" b="1" dirty="0">
                  <a:solidFill>
                    <a:srgbClr val="C00000"/>
                  </a:solidFill>
                  <a:latin typeface="Calibri" panose="020F0502020204030204" pitchFamily="34" charset="0"/>
                </a:rPr>
                <a:t>以奥运五环为基础</a:t>
              </a:r>
              <a:endParaRPr lang="zh-CN" altLang="en-US" b="1" dirty="0">
                <a:solidFill>
                  <a:srgbClr val="C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9" name="线形标注 3 38"/>
          <p:cNvSpPr/>
          <p:nvPr/>
        </p:nvSpPr>
        <p:spPr>
          <a:xfrm>
            <a:off x="6227763" y="6021388"/>
            <a:ext cx="1728788" cy="765175"/>
          </a:xfrm>
          <a:prstGeom prst="borderCallout3">
            <a:avLst>
              <a:gd name="adj1" fmla="val 2364"/>
              <a:gd name="adj2" fmla="val -5257"/>
              <a:gd name="adj3" fmla="val -261116"/>
              <a:gd name="adj4" fmla="val -33530"/>
              <a:gd name="adj5" fmla="val -371221"/>
              <a:gd name="adj6" fmla="val -3597"/>
              <a:gd name="adj7" fmla="val -437388"/>
              <a:gd name="adj8" fmla="val -32953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反映举办地特点的主体图案。</a:t>
            </a: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36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0"/>
            <a:ext cx="2543175" cy="908050"/>
          </a:xfrm>
          <a:ln/>
        </p:spPr>
      </p:pic>
      <p:sp>
        <p:nvSpPr>
          <p:cNvPr id="4099" name="TextBox 13"/>
          <p:cNvSpPr txBox="1"/>
          <p:nvPr/>
        </p:nvSpPr>
        <p:spPr>
          <a:xfrm>
            <a:off x="323850" y="179388"/>
            <a:ext cx="1944688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200" dirty="0">
                <a:solidFill>
                  <a:srgbClr val="C0000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申</a:t>
            </a:r>
            <a:r>
              <a:rPr lang="zh-CN" altLang="en-US" sz="3200" dirty="0">
                <a:solidFill>
                  <a:srgbClr val="7030A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办</a:t>
            </a:r>
            <a:r>
              <a:rPr lang="zh-CN" altLang="en-US" sz="3200" dirty="0">
                <a:solidFill>
                  <a:srgbClr val="0070C0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rPr>
              <a:t>历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</a:t>
            </a:r>
            <a:endParaRPr lang="zh-CN" altLang="en-US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100" name="图片 22" descr="成功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-3175"/>
            <a:ext cx="3576638" cy="3576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 220"/>
          <p:cNvSpPr/>
          <p:nvPr/>
        </p:nvSpPr>
        <p:spPr>
          <a:xfrm>
            <a:off x="3059832" y="3212976"/>
            <a:ext cx="3586480" cy="909320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良好的比赛设施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26" name=" 220"/>
          <p:cNvSpPr/>
          <p:nvPr/>
        </p:nvSpPr>
        <p:spPr>
          <a:xfrm>
            <a:off x="3059832" y="4414500"/>
            <a:ext cx="3586480" cy="909320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精心的组织工作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27" name=" 220"/>
          <p:cNvSpPr/>
          <p:nvPr/>
        </p:nvSpPr>
        <p:spPr>
          <a:xfrm>
            <a:off x="3059832" y="5616024"/>
            <a:ext cx="3586480" cy="909320"/>
          </a:xfrm>
          <a:prstGeom prst="homePlat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热情的民众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4763"/>
            <a:ext cx="2538412" cy="906462"/>
          </a:xfrm>
          <a:ln/>
        </p:spPr>
      </p:pic>
      <p:pic>
        <p:nvPicPr>
          <p:cNvPr id="5123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15900"/>
            <a:ext cx="2089150" cy="485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25" descr="7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796925"/>
            <a:ext cx="1873250" cy="5368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2565400"/>
            <a:ext cx="847725" cy="21145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27"/>
          <p:cNvGrpSpPr/>
          <p:nvPr/>
        </p:nvGrpSpPr>
        <p:grpSpPr>
          <a:xfrm>
            <a:off x="4787900" y="1152525"/>
            <a:ext cx="3813175" cy="1052513"/>
            <a:chOff x="3376" y="3517"/>
            <a:chExt cx="6004" cy="1657"/>
          </a:xfrm>
        </p:grpSpPr>
        <p:sp>
          <p:nvSpPr>
            <p:cNvPr id="29" name="箭头"/>
            <p:cNvSpPr/>
            <p:nvPr/>
          </p:nvSpPr>
          <p:spPr bwMode="auto">
            <a:xfrm rot="10800000">
              <a:off x="3376" y="3517"/>
              <a:ext cx="6004" cy="1657"/>
            </a:xfrm>
            <a:custGeom>
              <a:avLst/>
              <a:gdLst>
                <a:gd name="T0" fmla="*/ 166529784 w 13051"/>
                <a:gd name="T1" fmla="*/ 166652414 h 8716"/>
                <a:gd name="T2" fmla="*/ 166529784 w 13051"/>
                <a:gd name="T3" fmla="*/ 166652414 h 8716"/>
                <a:gd name="T4" fmla="*/ 166529784 w 13051"/>
                <a:gd name="T5" fmla="*/ 166652414 h 8716"/>
                <a:gd name="T6" fmla="*/ 166529784 w 13051"/>
                <a:gd name="T7" fmla="*/ 166652414 h 8716"/>
                <a:gd name="T8" fmla="*/ 166529784 w 13051"/>
                <a:gd name="T9" fmla="*/ 166652414 h 8716"/>
                <a:gd name="T10" fmla="*/ 166529784 w 13051"/>
                <a:gd name="T11" fmla="*/ 166652414 h 8716"/>
                <a:gd name="T12" fmla="*/ 166529784 w 13051"/>
                <a:gd name="T13" fmla="*/ 166652414 h 8716"/>
                <a:gd name="T14" fmla="*/ 166529784 w 13051"/>
                <a:gd name="T15" fmla="*/ 166652414 h 8716"/>
                <a:gd name="T16" fmla="*/ 166529784 w 13051"/>
                <a:gd name="T17" fmla="*/ 166652414 h 8716"/>
                <a:gd name="T18" fmla="*/ 166529784 w 13051"/>
                <a:gd name="T19" fmla="*/ 166652414 h 8716"/>
                <a:gd name="T20" fmla="*/ 166529784 w 13051"/>
                <a:gd name="T21" fmla="*/ 166652414 h 8716"/>
                <a:gd name="T22" fmla="*/ 166529784 w 13051"/>
                <a:gd name="T23" fmla="*/ 166652414 h 8716"/>
                <a:gd name="T24" fmla="*/ 166529784 w 13051"/>
                <a:gd name="T25" fmla="*/ 166652414 h 8716"/>
                <a:gd name="T26" fmla="*/ 166529784 w 13051"/>
                <a:gd name="T27" fmla="*/ 166652414 h 8716"/>
                <a:gd name="T28" fmla="*/ 166529784 w 13051"/>
                <a:gd name="T29" fmla="*/ 166652414 h 8716"/>
                <a:gd name="T30" fmla="*/ 166529784 w 13051"/>
                <a:gd name="T31" fmla="*/ 166652414 h 8716"/>
                <a:gd name="T32" fmla="*/ 166529784 w 13051"/>
                <a:gd name="T33" fmla="*/ 166652414 h 8716"/>
                <a:gd name="T34" fmla="*/ 166529784 w 13051"/>
                <a:gd name="T35" fmla="*/ 166652414 h 8716"/>
                <a:gd name="T36" fmla="*/ 166529784 w 13051"/>
                <a:gd name="T37" fmla="*/ 166652414 h 8716"/>
                <a:gd name="T38" fmla="*/ 166529784 w 13051"/>
                <a:gd name="T39" fmla="*/ 166652414 h 87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051" h="8716">
                  <a:moveTo>
                    <a:pt x="535" y="6042"/>
                  </a:moveTo>
                  <a:lnTo>
                    <a:pt x="8986" y="6042"/>
                  </a:lnTo>
                  <a:lnTo>
                    <a:pt x="8986" y="6981"/>
                  </a:lnTo>
                  <a:lnTo>
                    <a:pt x="12013" y="4052"/>
                  </a:lnTo>
                  <a:lnTo>
                    <a:pt x="8986" y="1051"/>
                  </a:lnTo>
                  <a:lnTo>
                    <a:pt x="8986" y="1925"/>
                  </a:lnTo>
                  <a:lnTo>
                    <a:pt x="751" y="1925"/>
                  </a:lnTo>
                  <a:lnTo>
                    <a:pt x="1658" y="3889"/>
                  </a:lnTo>
                  <a:lnTo>
                    <a:pt x="535" y="6042"/>
                  </a:lnTo>
                  <a:close/>
                  <a:moveTo>
                    <a:pt x="1123" y="7163"/>
                  </a:moveTo>
                  <a:lnTo>
                    <a:pt x="0" y="6042"/>
                  </a:lnTo>
                  <a:lnTo>
                    <a:pt x="1123" y="3870"/>
                  </a:lnTo>
                  <a:lnTo>
                    <a:pt x="0" y="1390"/>
                  </a:lnTo>
                  <a:lnTo>
                    <a:pt x="8555" y="1390"/>
                  </a:lnTo>
                  <a:lnTo>
                    <a:pt x="8555" y="0"/>
                  </a:lnTo>
                  <a:lnTo>
                    <a:pt x="13051" y="4398"/>
                  </a:lnTo>
                  <a:lnTo>
                    <a:pt x="8555" y="8716"/>
                  </a:lnTo>
                  <a:lnTo>
                    <a:pt x="8555" y="7163"/>
                  </a:lnTo>
                  <a:lnTo>
                    <a:pt x="1123" y="716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FDE11C"/>
                </a:gs>
                <a:gs pos="100000">
                  <a:srgbClr val="FFC00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35" name="文本框 20"/>
            <p:cNvSpPr txBox="1"/>
            <p:nvPr/>
          </p:nvSpPr>
          <p:spPr>
            <a:xfrm>
              <a:off x="5077" y="4152"/>
              <a:ext cx="3742" cy="58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dirty="0">
                  <a:latin typeface="Arial" panose="020B0604020202020204" pitchFamily="34" charset="0"/>
                </a:rPr>
                <a:t>太阳象征着大和民族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30"/>
          <p:cNvGrpSpPr/>
          <p:nvPr/>
        </p:nvGrpSpPr>
        <p:grpSpPr>
          <a:xfrm>
            <a:off x="4866764" y="2902744"/>
            <a:ext cx="3812540" cy="1052195"/>
            <a:chOff x="3500" y="6317"/>
            <a:chExt cx="6004" cy="1657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2" name="箭头"/>
            <p:cNvSpPr/>
            <p:nvPr/>
          </p:nvSpPr>
          <p:spPr bwMode="auto">
            <a:xfrm rot="10800000">
              <a:off x="3500" y="6317"/>
              <a:ext cx="6004" cy="1657"/>
            </a:xfrm>
            <a:custGeom>
              <a:avLst/>
              <a:gdLst>
                <a:gd name="T0" fmla="*/ 166529784 w 13051"/>
                <a:gd name="T1" fmla="*/ 166652414 h 8716"/>
                <a:gd name="T2" fmla="*/ 166529784 w 13051"/>
                <a:gd name="T3" fmla="*/ 166652414 h 8716"/>
                <a:gd name="T4" fmla="*/ 166529784 w 13051"/>
                <a:gd name="T5" fmla="*/ 166652414 h 8716"/>
                <a:gd name="T6" fmla="*/ 166529784 w 13051"/>
                <a:gd name="T7" fmla="*/ 166652414 h 8716"/>
                <a:gd name="T8" fmla="*/ 166529784 w 13051"/>
                <a:gd name="T9" fmla="*/ 166652414 h 8716"/>
                <a:gd name="T10" fmla="*/ 166529784 w 13051"/>
                <a:gd name="T11" fmla="*/ 166652414 h 8716"/>
                <a:gd name="T12" fmla="*/ 166529784 w 13051"/>
                <a:gd name="T13" fmla="*/ 166652414 h 8716"/>
                <a:gd name="T14" fmla="*/ 166529784 w 13051"/>
                <a:gd name="T15" fmla="*/ 166652414 h 8716"/>
                <a:gd name="T16" fmla="*/ 166529784 w 13051"/>
                <a:gd name="T17" fmla="*/ 166652414 h 8716"/>
                <a:gd name="T18" fmla="*/ 166529784 w 13051"/>
                <a:gd name="T19" fmla="*/ 166652414 h 8716"/>
                <a:gd name="T20" fmla="*/ 166529784 w 13051"/>
                <a:gd name="T21" fmla="*/ 166652414 h 8716"/>
                <a:gd name="T22" fmla="*/ 166529784 w 13051"/>
                <a:gd name="T23" fmla="*/ 166652414 h 8716"/>
                <a:gd name="T24" fmla="*/ 166529784 w 13051"/>
                <a:gd name="T25" fmla="*/ 166652414 h 8716"/>
                <a:gd name="T26" fmla="*/ 166529784 w 13051"/>
                <a:gd name="T27" fmla="*/ 166652414 h 8716"/>
                <a:gd name="T28" fmla="*/ 166529784 w 13051"/>
                <a:gd name="T29" fmla="*/ 166652414 h 8716"/>
                <a:gd name="T30" fmla="*/ 166529784 w 13051"/>
                <a:gd name="T31" fmla="*/ 166652414 h 8716"/>
                <a:gd name="T32" fmla="*/ 166529784 w 13051"/>
                <a:gd name="T33" fmla="*/ 166652414 h 8716"/>
                <a:gd name="T34" fmla="*/ 166529784 w 13051"/>
                <a:gd name="T35" fmla="*/ 166652414 h 8716"/>
                <a:gd name="T36" fmla="*/ 166529784 w 13051"/>
                <a:gd name="T37" fmla="*/ 166652414 h 8716"/>
                <a:gd name="T38" fmla="*/ 166529784 w 13051"/>
                <a:gd name="T39" fmla="*/ 166652414 h 87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051" h="8716">
                  <a:moveTo>
                    <a:pt x="535" y="6042"/>
                  </a:moveTo>
                  <a:lnTo>
                    <a:pt x="8986" y="6042"/>
                  </a:lnTo>
                  <a:lnTo>
                    <a:pt x="8986" y="6981"/>
                  </a:lnTo>
                  <a:lnTo>
                    <a:pt x="12013" y="4052"/>
                  </a:lnTo>
                  <a:lnTo>
                    <a:pt x="8986" y="1051"/>
                  </a:lnTo>
                  <a:lnTo>
                    <a:pt x="8986" y="1925"/>
                  </a:lnTo>
                  <a:lnTo>
                    <a:pt x="751" y="1925"/>
                  </a:lnTo>
                  <a:lnTo>
                    <a:pt x="1658" y="3889"/>
                  </a:lnTo>
                  <a:lnTo>
                    <a:pt x="535" y="6042"/>
                  </a:lnTo>
                  <a:close/>
                  <a:moveTo>
                    <a:pt x="1123" y="7163"/>
                  </a:moveTo>
                  <a:lnTo>
                    <a:pt x="0" y="6042"/>
                  </a:lnTo>
                  <a:lnTo>
                    <a:pt x="1123" y="3870"/>
                  </a:lnTo>
                  <a:lnTo>
                    <a:pt x="0" y="1390"/>
                  </a:lnTo>
                  <a:lnTo>
                    <a:pt x="8555" y="1390"/>
                  </a:lnTo>
                  <a:lnTo>
                    <a:pt x="8555" y="0"/>
                  </a:lnTo>
                  <a:lnTo>
                    <a:pt x="13051" y="4398"/>
                  </a:lnTo>
                  <a:lnTo>
                    <a:pt x="8555" y="8716"/>
                  </a:lnTo>
                  <a:lnTo>
                    <a:pt x="8555" y="7163"/>
                  </a:lnTo>
                  <a:lnTo>
                    <a:pt x="1123" y="7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文本框 21"/>
            <p:cNvSpPr txBox="1"/>
            <p:nvPr/>
          </p:nvSpPr>
          <p:spPr>
            <a:xfrm>
              <a:off x="4850" y="6930"/>
              <a:ext cx="3951" cy="582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家族徽章也代表冬奥会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3"/>
          <p:cNvGrpSpPr/>
          <p:nvPr/>
        </p:nvGrpSpPr>
        <p:grpSpPr>
          <a:xfrm>
            <a:off x="4867275" y="4322763"/>
            <a:ext cx="3811588" cy="1052512"/>
            <a:chOff x="3500" y="8554"/>
            <a:chExt cx="6004" cy="1656"/>
          </a:xfrm>
        </p:grpSpPr>
        <p:sp>
          <p:nvSpPr>
            <p:cNvPr id="35" name="箭头"/>
            <p:cNvSpPr/>
            <p:nvPr/>
          </p:nvSpPr>
          <p:spPr bwMode="auto">
            <a:xfrm rot="10800000">
              <a:off x="3500" y="8554"/>
              <a:ext cx="6004" cy="1656"/>
            </a:xfrm>
            <a:custGeom>
              <a:avLst/>
              <a:gdLst>
                <a:gd name="T0" fmla="*/ 166529784 w 13051"/>
                <a:gd name="T1" fmla="*/ 166652414 h 8716"/>
                <a:gd name="T2" fmla="*/ 166529784 w 13051"/>
                <a:gd name="T3" fmla="*/ 166652414 h 8716"/>
                <a:gd name="T4" fmla="*/ 166529784 w 13051"/>
                <a:gd name="T5" fmla="*/ 166652414 h 8716"/>
                <a:gd name="T6" fmla="*/ 166529784 w 13051"/>
                <a:gd name="T7" fmla="*/ 166652414 h 8716"/>
                <a:gd name="T8" fmla="*/ 166529784 w 13051"/>
                <a:gd name="T9" fmla="*/ 166652414 h 8716"/>
                <a:gd name="T10" fmla="*/ 166529784 w 13051"/>
                <a:gd name="T11" fmla="*/ 166652414 h 8716"/>
                <a:gd name="T12" fmla="*/ 166529784 w 13051"/>
                <a:gd name="T13" fmla="*/ 166652414 h 8716"/>
                <a:gd name="T14" fmla="*/ 166529784 w 13051"/>
                <a:gd name="T15" fmla="*/ 166652414 h 8716"/>
                <a:gd name="T16" fmla="*/ 166529784 w 13051"/>
                <a:gd name="T17" fmla="*/ 166652414 h 8716"/>
                <a:gd name="T18" fmla="*/ 166529784 w 13051"/>
                <a:gd name="T19" fmla="*/ 166652414 h 8716"/>
                <a:gd name="T20" fmla="*/ 166529784 w 13051"/>
                <a:gd name="T21" fmla="*/ 166652414 h 8716"/>
                <a:gd name="T22" fmla="*/ 166529784 w 13051"/>
                <a:gd name="T23" fmla="*/ 166652414 h 8716"/>
                <a:gd name="T24" fmla="*/ 166529784 w 13051"/>
                <a:gd name="T25" fmla="*/ 166652414 h 8716"/>
                <a:gd name="T26" fmla="*/ 166529784 w 13051"/>
                <a:gd name="T27" fmla="*/ 166652414 h 8716"/>
                <a:gd name="T28" fmla="*/ 166529784 w 13051"/>
                <a:gd name="T29" fmla="*/ 166652414 h 8716"/>
                <a:gd name="T30" fmla="*/ 166529784 w 13051"/>
                <a:gd name="T31" fmla="*/ 166652414 h 8716"/>
                <a:gd name="T32" fmla="*/ 166529784 w 13051"/>
                <a:gd name="T33" fmla="*/ 166652414 h 8716"/>
                <a:gd name="T34" fmla="*/ 166529784 w 13051"/>
                <a:gd name="T35" fmla="*/ 166652414 h 8716"/>
                <a:gd name="T36" fmla="*/ 166529784 w 13051"/>
                <a:gd name="T37" fmla="*/ 166652414 h 8716"/>
                <a:gd name="T38" fmla="*/ 166529784 w 13051"/>
                <a:gd name="T39" fmla="*/ 166652414 h 87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051" h="8716">
                  <a:moveTo>
                    <a:pt x="535" y="6042"/>
                  </a:moveTo>
                  <a:lnTo>
                    <a:pt x="8986" y="6042"/>
                  </a:lnTo>
                  <a:lnTo>
                    <a:pt x="8986" y="6981"/>
                  </a:lnTo>
                  <a:lnTo>
                    <a:pt x="12013" y="4052"/>
                  </a:lnTo>
                  <a:lnTo>
                    <a:pt x="8986" y="1051"/>
                  </a:lnTo>
                  <a:lnTo>
                    <a:pt x="8986" y="1925"/>
                  </a:lnTo>
                  <a:lnTo>
                    <a:pt x="751" y="1925"/>
                  </a:lnTo>
                  <a:lnTo>
                    <a:pt x="1658" y="3889"/>
                  </a:lnTo>
                  <a:lnTo>
                    <a:pt x="535" y="6042"/>
                  </a:lnTo>
                  <a:close/>
                  <a:moveTo>
                    <a:pt x="1123" y="7163"/>
                  </a:moveTo>
                  <a:lnTo>
                    <a:pt x="0" y="6042"/>
                  </a:lnTo>
                  <a:lnTo>
                    <a:pt x="1123" y="3870"/>
                  </a:lnTo>
                  <a:lnTo>
                    <a:pt x="0" y="1390"/>
                  </a:lnTo>
                  <a:lnTo>
                    <a:pt x="8555" y="1390"/>
                  </a:lnTo>
                  <a:lnTo>
                    <a:pt x="8555" y="0"/>
                  </a:lnTo>
                  <a:lnTo>
                    <a:pt x="13051" y="4398"/>
                  </a:lnTo>
                  <a:lnTo>
                    <a:pt x="8555" y="8716"/>
                  </a:lnTo>
                  <a:lnTo>
                    <a:pt x="8555" y="7163"/>
                  </a:lnTo>
                  <a:lnTo>
                    <a:pt x="1123" y="716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rgbClr val="C670D6"/>
                </a:gs>
                <a:gs pos="100000">
                  <a:srgbClr val="A31389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33" name="文本框 22"/>
            <p:cNvSpPr txBox="1"/>
            <p:nvPr/>
          </p:nvSpPr>
          <p:spPr>
            <a:xfrm>
              <a:off x="5368" y="9213"/>
              <a:ext cx="343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dirty="0">
                  <a:latin typeface="Arial" panose="020B0604020202020204" pitchFamily="34" charset="0"/>
                </a:rPr>
                <a:t>奥运五环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36"/>
          <p:cNvGrpSpPr/>
          <p:nvPr/>
        </p:nvGrpSpPr>
        <p:grpSpPr>
          <a:xfrm>
            <a:off x="4859338" y="5329238"/>
            <a:ext cx="3813175" cy="1052512"/>
            <a:chOff x="3500" y="6317"/>
            <a:chExt cx="6004" cy="1657"/>
          </a:xfrm>
        </p:grpSpPr>
        <p:sp>
          <p:nvSpPr>
            <p:cNvPr id="38" name="箭头"/>
            <p:cNvSpPr/>
            <p:nvPr/>
          </p:nvSpPr>
          <p:spPr bwMode="auto">
            <a:xfrm rot="10800000">
              <a:off x="3500" y="6317"/>
              <a:ext cx="6004" cy="1657"/>
            </a:xfrm>
            <a:custGeom>
              <a:avLst/>
              <a:gdLst>
                <a:gd name="T0" fmla="*/ 166529784 w 13051"/>
                <a:gd name="T1" fmla="*/ 166652414 h 8716"/>
                <a:gd name="T2" fmla="*/ 166529784 w 13051"/>
                <a:gd name="T3" fmla="*/ 166652414 h 8716"/>
                <a:gd name="T4" fmla="*/ 166529784 w 13051"/>
                <a:gd name="T5" fmla="*/ 166652414 h 8716"/>
                <a:gd name="T6" fmla="*/ 166529784 w 13051"/>
                <a:gd name="T7" fmla="*/ 166652414 h 8716"/>
                <a:gd name="T8" fmla="*/ 166529784 w 13051"/>
                <a:gd name="T9" fmla="*/ 166652414 h 8716"/>
                <a:gd name="T10" fmla="*/ 166529784 w 13051"/>
                <a:gd name="T11" fmla="*/ 166652414 h 8716"/>
                <a:gd name="T12" fmla="*/ 166529784 w 13051"/>
                <a:gd name="T13" fmla="*/ 166652414 h 8716"/>
                <a:gd name="T14" fmla="*/ 166529784 w 13051"/>
                <a:gd name="T15" fmla="*/ 166652414 h 8716"/>
                <a:gd name="T16" fmla="*/ 166529784 w 13051"/>
                <a:gd name="T17" fmla="*/ 166652414 h 8716"/>
                <a:gd name="T18" fmla="*/ 166529784 w 13051"/>
                <a:gd name="T19" fmla="*/ 166652414 h 8716"/>
                <a:gd name="T20" fmla="*/ 166529784 w 13051"/>
                <a:gd name="T21" fmla="*/ 166652414 h 8716"/>
                <a:gd name="T22" fmla="*/ 166529784 w 13051"/>
                <a:gd name="T23" fmla="*/ 166652414 h 8716"/>
                <a:gd name="T24" fmla="*/ 166529784 w 13051"/>
                <a:gd name="T25" fmla="*/ 166652414 h 8716"/>
                <a:gd name="T26" fmla="*/ 166529784 w 13051"/>
                <a:gd name="T27" fmla="*/ 166652414 h 8716"/>
                <a:gd name="T28" fmla="*/ 166529784 w 13051"/>
                <a:gd name="T29" fmla="*/ 166652414 h 8716"/>
                <a:gd name="T30" fmla="*/ 166529784 w 13051"/>
                <a:gd name="T31" fmla="*/ 166652414 h 8716"/>
                <a:gd name="T32" fmla="*/ 166529784 w 13051"/>
                <a:gd name="T33" fmla="*/ 166652414 h 8716"/>
                <a:gd name="T34" fmla="*/ 166529784 w 13051"/>
                <a:gd name="T35" fmla="*/ 166652414 h 8716"/>
                <a:gd name="T36" fmla="*/ 166529784 w 13051"/>
                <a:gd name="T37" fmla="*/ 166652414 h 8716"/>
                <a:gd name="T38" fmla="*/ 166529784 w 13051"/>
                <a:gd name="T39" fmla="*/ 166652414 h 87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051" h="8716">
                  <a:moveTo>
                    <a:pt x="535" y="6042"/>
                  </a:moveTo>
                  <a:lnTo>
                    <a:pt x="8986" y="6042"/>
                  </a:lnTo>
                  <a:lnTo>
                    <a:pt x="8986" y="6981"/>
                  </a:lnTo>
                  <a:lnTo>
                    <a:pt x="12013" y="4052"/>
                  </a:lnTo>
                  <a:lnTo>
                    <a:pt x="8986" y="1051"/>
                  </a:lnTo>
                  <a:lnTo>
                    <a:pt x="8986" y="1925"/>
                  </a:lnTo>
                  <a:lnTo>
                    <a:pt x="751" y="1925"/>
                  </a:lnTo>
                  <a:lnTo>
                    <a:pt x="1658" y="3889"/>
                  </a:lnTo>
                  <a:lnTo>
                    <a:pt x="535" y="6042"/>
                  </a:lnTo>
                  <a:close/>
                  <a:moveTo>
                    <a:pt x="1123" y="7163"/>
                  </a:moveTo>
                  <a:lnTo>
                    <a:pt x="0" y="6042"/>
                  </a:lnTo>
                  <a:lnTo>
                    <a:pt x="1123" y="3870"/>
                  </a:lnTo>
                  <a:lnTo>
                    <a:pt x="0" y="1390"/>
                  </a:lnTo>
                  <a:lnTo>
                    <a:pt x="8555" y="1390"/>
                  </a:lnTo>
                  <a:lnTo>
                    <a:pt x="8555" y="0"/>
                  </a:lnTo>
                  <a:lnTo>
                    <a:pt x="13051" y="4398"/>
                  </a:lnTo>
                  <a:lnTo>
                    <a:pt x="8555" y="8716"/>
                  </a:lnTo>
                  <a:lnTo>
                    <a:pt x="8555" y="7163"/>
                  </a:lnTo>
                  <a:lnTo>
                    <a:pt x="1123" y="716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31" name="文本框 21"/>
            <p:cNvSpPr txBox="1"/>
            <p:nvPr/>
          </p:nvSpPr>
          <p:spPr>
            <a:xfrm>
              <a:off x="5368" y="6930"/>
              <a:ext cx="3433" cy="58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r>
                <a:rPr lang="zh-CN" altLang="en-US" dirty="0">
                  <a:latin typeface="Arial" panose="020B0604020202020204" pitchFamily="34" charset="0"/>
                </a:rPr>
                <a:t>举办地及举办时间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4763"/>
            <a:ext cx="2538412" cy="906462"/>
          </a:xfrm>
          <a:ln/>
        </p:spPr>
      </p:pic>
      <p:pic>
        <p:nvPicPr>
          <p:cNvPr id="6147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15900"/>
            <a:ext cx="2089150" cy="48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边框"/>
          <p:cNvSpPr/>
          <p:nvPr/>
        </p:nvSpPr>
        <p:spPr bwMode="auto">
          <a:xfrm>
            <a:off x="317500" y="1971040"/>
            <a:ext cx="1129665" cy="3233420"/>
          </a:xfrm>
          <a:custGeom>
            <a:avLst/>
            <a:gdLst>
              <a:gd name="T0" fmla="*/ 38425 w 2581275"/>
              <a:gd name="T1" fmla="*/ 52645 h 4038600"/>
              <a:gd name="T2" fmla="*/ 24081 w 2581275"/>
              <a:gd name="T3" fmla="*/ 167160 h 4038600"/>
              <a:gd name="T4" fmla="*/ 44691 w 2581275"/>
              <a:gd name="T5" fmla="*/ 183653 h 4038600"/>
              <a:gd name="T6" fmla="*/ 76362 w 2581275"/>
              <a:gd name="T7" fmla="*/ 182841 h 4038600"/>
              <a:gd name="T8" fmla="*/ 83606 w 2581275"/>
              <a:gd name="T9" fmla="*/ 155175 h 4038600"/>
              <a:gd name="T10" fmla="*/ 104372 w 2581275"/>
              <a:gd name="T11" fmla="*/ 140634 h 4038600"/>
              <a:gd name="T12" fmla="*/ 108932 w 2581275"/>
              <a:gd name="T13" fmla="*/ 47235 h 4038600"/>
              <a:gd name="T14" fmla="*/ 87593 w 2581275"/>
              <a:gd name="T15" fmla="*/ 30874 h 4038600"/>
              <a:gd name="T16" fmla="*/ 27249 w 2581275"/>
              <a:gd name="T17" fmla="*/ 170 h 4038600"/>
              <a:gd name="T18" fmla="*/ 47696 w 2581275"/>
              <a:gd name="T19" fmla="*/ 15038 h 4038600"/>
              <a:gd name="T20" fmla="*/ 89735 w 2581275"/>
              <a:gd name="T21" fmla="*/ 18195 h 4038600"/>
              <a:gd name="T22" fmla="*/ 121688 w 2581275"/>
              <a:gd name="T23" fmla="*/ 46686 h 4038600"/>
              <a:gd name="T24" fmla="*/ 110690 w 2581275"/>
              <a:gd name="T25" fmla="*/ 148087 h 4038600"/>
              <a:gd name="T26" fmla="*/ 89983 w 2581275"/>
              <a:gd name="T27" fmla="*/ 152358 h 4038600"/>
              <a:gd name="T28" fmla="*/ 80704 w 2581275"/>
              <a:gd name="T29" fmla="*/ 167016 h 4038600"/>
              <a:gd name="T30" fmla="*/ 85708 w 2581275"/>
              <a:gd name="T31" fmla="*/ 186364 h 4038600"/>
              <a:gd name="T32" fmla="*/ 106950 w 2581275"/>
              <a:gd name="T33" fmla="*/ 193476 h 4038600"/>
              <a:gd name="T34" fmla="*/ 119017 w 2581275"/>
              <a:gd name="T35" fmla="*/ 184883 h 4038600"/>
              <a:gd name="T36" fmla="*/ 121454 w 2581275"/>
              <a:gd name="T37" fmla="*/ 170356 h 4038600"/>
              <a:gd name="T38" fmla="*/ 113531 w 2581275"/>
              <a:gd name="T39" fmla="*/ 159235 h 4038600"/>
              <a:gd name="T40" fmla="*/ 97749 w 2581275"/>
              <a:gd name="T41" fmla="*/ 158619 h 4038600"/>
              <a:gd name="T42" fmla="*/ 89878 w 2581275"/>
              <a:gd name="T43" fmla="*/ 170841 h 4038600"/>
              <a:gd name="T44" fmla="*/ 95469 w 2581275"/>
              <a:gd name="T45" fmla="*/ 182460 h 4038600"/>
              <a:gd name="T46" fmla="*/ 108709 w 2581275"/>
              <a:gd name="T47" fmla="*/ 182067 h 4038600"/>
              <a:gd name="T48" fmla="*/ 110964 w 2581275"/>
              <a:gd name="T49" fmla="*/ 171666 h 4038600"/>
              <a:gd name="T50" fmla="*/ 106533 w 2581275"/>
              <a:gd name="T51" fmla="*/ 181032 h 4038600"/>
              <a:gd name="T52" fmla="*/ 92771 w 2581275"/>
              <a:gd name="T53" fmla="*/ 174090 h 4038600"/>
              <a:gd name="T54" fmla="*/ 100278 w 2581275"/>
              <a:gd name="T55" fmla="*/ 160846 h 4038600"/>
              <a:gd name="T56" fmla="*/ 115173 w 2581275"/>
              <a:gd name="T57" fmla="*/ 164985 h 4038600"/>
              <a:gd name="T58" fmla="*/ 117974 w 2581275"/>
              <a:gd name="T59" fmla="*/ 179172 h 4038600"/>
              <a:gd name="T60" fmla="*/ 108136 w 2581275"/>
              <a:gd name="T61" fmla="*/ 189508 h 4038600"/>
              <a:gd name="T62" fmla="*/ 93358 w 2581275"/>
              <a:gd name="T63" fmla="*/ 188067 h 4038600"/>
              <a:gd name="T64" fmla="*/ 84471 w 2581275"/>
              <a:gd name="T65" fmla="*/ 175439 h 4038600"/>
              <a:gd name="T66" fmla="*/ 92759 w 2581275"/>
              <a:gd name="T67" fmla="*/ 155371 h 4038600"/>
              <a:gd name="T68" fmla="*/ 110520 w 2581275"/>
              <a:gd name="T69" fmla="*/ 152227 h 4038600"/>
              <a:gd name="T70" fmla="*/ 125311 w 2581275"/>
              <a:gd name="T71" fmla="*/ 164959 h 4038600"/>
              <a:gd name="T72" fmla="*/ 124047 w 2581275"/>
              <a:gd name="T73" fmla="*/ 185905 h 4038600"/>
              <a:gd name="T74" fmla="*/ 109074 w 2581275"/>
              <a:gd name="T75" fmla="*/ 198009 h 4038600"/>
              <a:gd name="T76" fmla="*/ 77915 w 2581275"/>
              <a:gd name="T77" fmla="*/ 199044 h 4038600"/>
              <a:gd name="T78" fmla="*/ 26676 w 2581275"/>
              <a:gd name="T79" fmla="*/ 190621 h 4038600"/>
              <a:gd name="T80" fmla="*/ 3401 w 2581275"/>
              <a:gd name="T81" fmla="*/ 154637 h 4038600"/>
              <a:gd name="T82" fmla="*/ 16772 w 2581275"/>
              <a:gd name="T83" fmla="*/ 51362 h 4038600"/>
              <a:gd name="T84" fmla="*/ 41349 w 2581275"/>
              <a:gd name="T85" fmla="*/ 39743 h 4038600"/>
              <a:gd name="T86" fmla="*/ 42757 w 2581275"/>
              <a:gd name="T87" fmla="*/ 14973 h 4038600"/>
              <a:gd name="T88" fmla="*/ 21580 w 2581275"/>
              <a:gd name="T89" fmla="*/ 3812 h 4038600"/>
              <a:gd name="T90" fmla="*/ 6438 w 2581275"/>
              <a:gd name="T91" fmla="*/ 13689 h 4038600"/>
              <a:gd name="T92" fmla="*/ 5539 w 2581275"/>
              <a:gd name="T93" fmla="*/ 31347 h 4038600"/>
              <a:gd name="T94" fmla="*/ 18948 w 2581275"/>
              <a:gd name="T95" fmla="*/ 40961 h 4038600"/>
              <a:gd name="T96" fmla="*/ 35485 w 2581275"/>
              <a:gd name="T97" fmla="*/ 30888 h 4038600"/>
              <a:gd name="T98" fmla="*/ 27288 w 2581275"/>
              <a:gd name="T99" fmla="*/ 14344 h 4038600"/>
              <a:gd name="T100" fmla="*/ 14582 w 2581275"/>
              <a:gd name="T101" fmla="*/ 23264 h 4038600"/>
              <a:gd name="T102" fmla="*/ 21776 w 2581275"/>
              <a:gd name="T103" fmla="*/ 31058 h 4038600"/>
              <a:gd name="T104" fmla="*/ 29139 w 2581275"/>
              <a:gd name="T105" fmla="*/ 26317 h 4038600"/>
              <a:gd name="T106" fmla="*/ 21385 w 2581275"/>
              <a:gd name="T107" fmla="*/ 34006 h 4038600"/>
              <a:gd name="T108" fmla="*/ 12419 w 2581275"/>
              <a:gd name="T109" fmla="*/ 28242 h 4038600"/>
              <a:gd name="T110" fmla="*/ 14400 w 2581275"/>
              <a:gd name="T111" fmla="*/ 14867 h 4038600"/>
              <a:gd name="T112" fmla="*/ 32631 w 2581275"/>
              <a:gd name="T113" fmla="*/ 13558 h 4038600"/>
              <a:gd name="T114" fmla="*/ 39186 w 2581275"/>
              <a:gd name="T115" fmla="*/ 28164 h 4038600"/>
              <a:gd name="T116" fmla="*/ 29295 w 2581275"/>
              <a:gd name="T117" fmla="*/ 42442 h 4038600"/>
              <a:gd name="T118" fmla="*/ 8001 w 2581275"/>
              <a:gd name="T119" fmla="*/ 40044 h 4038600"/>
              <a:gd name="T120" fmla="*/ 170 w 2581275"/>
              <a:gd name="T121" fmla="*/ 25767 h 4038600"/>
              <a:gd name="T122" fmla="*/ 4313 w 2581275"/>
              <a:gd name="T123" fmla="*/ 9890 h 4038600"/>
              <a:gd name="T124" fmla="*/ 17671 w 2581275"/>
              <a:gd name="T125" fmla="*/ 865 h 40386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581275" h="4038600">
                <a:moveTo>
                  <a:pt x="1129303" y="500063"/>
                </a:moveTo>
                <a:lnTo>
                  <a:pt x="1129832" y="504561"/>
                </a:lnTo>
                <a:lnTo>
                  <a:pt x="1129832" y="509589"/>
                </a:lnTo>
                <a:lnTo>
                  <a:pt x="1129832" y="514352"/>
                </a:lnTo>
                <a:lnTo>
                  <a:pt x="1129568" y="519379"/>
                </a:lnTo>
                <a:lnTo>
                  <a:pt x="1129039" y="524671"/>
                </a:lnTo>
                <a:lnTo>
                  <a:pt x="1128245" y="529963"/>
                </a:lnTo>
                <a:lnTo>
                  <a:pt x="1126393" y="540812"/>
                </a:lnTo>
                <a:lnTo>
                  <a:pt x="1123484" y="552719"/>
                </a:lnTo>
                <a:lnTo>
                  <a:pt x="1120045" y="564627"/>
                </a:lnTo>
                <a:lnTo>
                  <a:pt x="1116077" y="577063"/>
                </a:lnTo>
                <a:lnTo>
                  <a:pt x="1111052" y="590029"/>
                </a:lnTo>
                <a:lnTo>
                  <a:pt x="1105497" y="603259"/>
                </a:lnTo>
                <a:lnTo>
                  <a:pt x="1099413" y="616754"/>
                </a:lnTo>
                <a:lnTo>
                  <a:pt x="1092536" y="630778"/>
                </a:lnTo>
                <a:lnTo>
                  <a:pt x="1085130" y="645331"/>
                </a:lnTo>
                <a:lnTo>
                  <a:pt x="1077459" y="659884"/>
                </a:lnTo>
                <a:lnTo>
                  <a:pt x="1068994" y="675231"/>
                </a:lnTo>
                <a:lnTo>
                  <a:pt x="1060001" y="690314"/>
                </a:lnTo>
                <a:lnTo>
                  <a:pt x="1050743" y="705926"/>
                </a:lnTo>
                <a:lnTo>
                  <a:pt x="1040956" y="721802"/>
                </a:lnTo>
                <a:lnTo>
                  <a:pt x="1030640" y="737413"/>
                </a:lnTo>
                <a:lnTo>
                  <a:pt x="1020060" y="753554"/>
                </a:lnTo>
                <a:lnTo>
                  <a:pt x="1008950" y="769960"/>
                </a:lnTo>
                <a:lnTo>
                  <a:pt x="997841" y="786101"/>
                </a:lnTo>
                <a:lnTo>
                  <a:pt x="986202" y="802771"/>
                </a:lnTo>
                <a:lnTo>
                  <a:pt x="974299" y="819441"/>
                </a:lnTo>
                <a:lnTo>
                  <a:pt x="962132" y="836111"/>
                </a:lnTo>
                <a:lnTo>
                  <a:pt x="937003" y="869716"/>
                </a:lnTo>
                <a:lnTo>
                  <a:pt x="911346" y="903056"/>
                </a:lnTo>
                <a:lnTo>
                  <a:pt x="885424" y="936132"/>
                </a:lnTo>
                <a:lnTo>
                  <a:pt x="858972" y="968943"/>
                </a:lnTo>
                <a:lnTo>
                  <a:pt x="832257" y="1001224"/>
                </a:lnTo>
                <a:lnTo>
                  <a:pt x="806070" y="1032977"/>
                </a:lnTo>
                <a:lnTo>
                  <a:pt x="780148" y="1063406"/>
                </a:lnTo>
                <a:lnTo>
                  <a:pt x="754755" y="1093042"/>
                </a:lnTo>
                <a:lnTo>
                  <a:pt x="730155" y="1121090"/>
                </a:lnTo>
                <a:lnTo>
                  <a:pt x="706614" y="1147815"/>
                </a:lnTo>
                <a:lnTo>
                  <a:pt x="684130" y="1172953"/>
                </a:lnTo>
                <a:lnTo>
                  <a:pt x="663498" y="1195973"/>
                </a:lnTo>
                <a:lnTo>
                  <a:pt x="626467" y="1235929"/>
                </a:lnTo>
                <a:lnTo>
                  <a:pt x="598429" y="1266358"/>
                </a:lnTo>
                <a:lnTo>
                  <a:pt x="573829" y="1292554"/>
                </a:lnTo>
                <a:lnTo>
                  <a:pt x="382323" y="2865099"/>
                </a:lnTo>
                <a:lnTo>
                  <a:pt x="381529" y="2889707"/>
                </a:lnTo>
                <a:lnTo>
                  <a:pt x="381000" y="2914316"/>
                </a:lnTo>
                <a:lnTo>
                  <a:pt x="381000" y="2938130"/>
                </a:lnTo>
                <a:lnTo>
                  <a:pt x="381529" y="2961680"/>
                </a:lnTo>
                <a:lnTo>
                  <a:pt x="382323" y="2984700"/>
                </a:lnTo>
                <a:lnTo>
                  <a:pt x="383645" y="3007192"/>
                </a:lnTo>
                <a:lnTo>
                  <a:pt x="385497" y="3029683"/>
                </a:lnTo>
                <a:lnTo>
                  <a:pt x="387349" y="3051381"/>
                </a:lnTo>
                <a:lnTo>
                  <a:pt x="389994" y="3072814"/>
                </a:lnTo>
                <a:lnTo>
                  <a:pt x="393168" y="3093453"/>
                </a:lnTo>
                <a:lnTo>
                  <a:pt x="396606" y="3114092"/>
                </a:lnTo>
                <a:lnTo>
                  <a:pt x="400310" y="3134467"/>
                </a:lnTo>
                <a:lnTo>
                  <a:pt x="404277" y="3154047"/>
                </a:lnTo>
                <a:lnTo>
                  <a:pt x="408774" y="3173364"/>
                </a:lnTo>
                <a:lnTo>
                  <a:pt x="413535" y="3192680"/>
                </a:lnTo>
                <a:lnTo>
                  <a:pt x="418825" y="3211202"/>
                </a:lnTo>
                <a:lnTo>
                  <a:pt x="424116" y="3229195"/>
                </a:lnTo>
                <a:lnTo>
                  <a:pt x="430199" y="3247188"/>
                </a:lnTo>
                <a:lnTo>
                  <a:pt x="436548" y="3264652"/>
                </a:lnTo>
                <a:lnTo>
                  <a:pt x="443160" y="3281851"/>
                </a:lnTo>
                <a:lnTo>
                  <a:pt x="449773" y="3298257"/>
                </a:lnTo>
                <a:lnTo>
                  <a:pt x="456915" y="3314662"/>
                </a:lnTo>
                <a:lnTo>
                  <a:pt x="464850" y="3330539"/>
                </a:lnTo>
                <a:lnTo>
                  <a:pt x="472521" y="3346150"/>
                </a:lnTo>
                <a:lnTo>
                  <a:pt x="480457" y="3361762"/>
                </a:lnTo>
                <a:lnTo>
                  <a:pt x="488921" y="3376580"/>
                </a:lnTo>
                <a:lnTo>
                  <a:pt x="497650" y="3391133"/>
                </a:lnTo>
                <a:lnTo>
                  <a:pt x="506379" y="3405422"/>
                </a:lnTo>
                <a:lnTo>
                  <a:pt x="515901" y="3419181"/>
                </a:lnTo>
                <a:lnTo>
                  <a:pt x="525159" y="3432676"/>
                </a:lnTo>
                <a:lnTo>
                  <a:pt x="534946" y="3445906"/>
                </a:lnTo>
                <a:lnTo>
                  <a:pt x="544997" y="3459137"/>
                </a:lnTo>
                <a:lnTo>
                  <a:pt x="555313" y="3471573"/>
                </a:lnTo>
                <a:lnTo>
                  <a:pt x="565629" y="3484009"/>
                </a:lnTo>
                <a:lnTo>
                  <a:pt x="575945" y="3495917"/>
                </a:lnTo>
                <a:lnTo>
                  <a:pt x="586790" y="3507295"/>
                </a:lnTo>
                <a:lnTo>
                  <a:pt x="598164" y="3518673"/>
                </a:lnTo>
                <a:lnTo>
                  <a:pt x="609538" y="3529786"/>
                </a:lnTo>
                <a:lnTo>
                  <a:pt x="620912" y="3540370"/>
                </a:lnTo>
                <a:lnTo>
                  <a:pt x="632551" y="3550954"/>
                </a:lnTo>
                <a:lnTo>
                  <a:pt x="644189" y="3561274"/>
                </a:lnTo>
                <a:lnTo>
                  <a:pt x="656357" y="3571064"/>
                </a:lnTo>
                <a:lnTo>
                  <a:pt x="668524" y="3580590"/>
                </a:lnTo>
                <a:lnTo>
                  <a:pt x="680692" y="3590116"/>
                </a:lnTo>
                <a:lnTo>
                  <a:pt x="693388" y="3598848"/>
                </a:lnTo>
                <a:lnTo>
                  <a:pt x="705820" y="3607844"/>
                </a:lnTo>
                <a:lnTo>
                  <a:pt x="718517" y="3616312"/>
                </a:lnTo>
                <a:lnTo>
                  <a:pt x="731742" y="3624779"/>
                </a:lnTo>
                <a:lnTo>
                  <a:pt x="744439" y="3632717"/>
                </a:lnTo>
                <a:lnTo>
                  <a:pt x="757665" y="3640391"/>
                </a:lnTo>
                <a:lnTo>
                  <a:pt x="770626" y="3647800"/>
                </a:lnTo>
                <a:lnTo>
                  <a:pt x="784116" y="3654944"/>
                </a:lnTo>
                <a:lnTo>
                  <a:pt x="797606" y="3662088"/>
                </a:lnTo>
                <a:lnTo>
                  <a:pt x="811360" y="3668968"/>
                </a:lnTo>
                <a:lnTo>
                  <a:pt x="824586" y="3675319"/>
                </a:lnTo>
                <a:lnTo>
                  <a:pt x="838340" y="3681404"/>
                </a:lnTo>
                <a:lnTo>
                  <a:pt x="852095" y="3687755"/>
                </a:lnTo>
                <a:lnTo>
                  <a:pt x="865850" y="3693576"/>
                </a:lnTo>
                <a:lnTo>
                  <a:pt x="879869" y="3699133"/>
                </a:lnTo>
                <a:lnTo>
                  <a:pt x="893623" y="3704690"/>
                </a:lnTo>
                <a:lnTo>
                  <a:pt x="907378" y="3709717"/>
                </a:lnTo>
                <a:lnTo>
                  <a:pt x="921397" y="3714745"/>
                </a:lnTo>
                <a:lnTo>
                  <a:pt x="935416" y="3719508"/>
                </a:lnTo>
                <a:lnTo>
                  <a:pt x="949435" y="3724006"/>
                </a:lnTo>
                <a:lnTo>
                  <a:pt x="963454" y="3728504"/>
                </a:lnTo>
                <a:lnTo>
                  <a:pt x="977473" y="3732738"/>
                </a:lnTo>
                <a:lnTo>
                  <a:pt x="991228" y="3736707"/>
                </a:lnTo>
                <a:lnTo>
                  <a:pt x="1005247" y="3740676"/>
                </a:lnTo>
                <a:lnTo>
                  <a:pt x="1033285" y="3747820"/>
                </a:lnTo>
                <a:lnTo>
                  <a:pt x="1061059" y="3753906"/>
                </a:lnTo>
                <a:lnTo>
                  <a:pt x="1088568" y="3759727"/>
                </a:lnTo>
                <a:lnTo>
                  <a:pt x="1116077" y="3764755"/>
                </a:lnTo>
                <a:lnTo>
                  <a:pt x="1143057" y="3769518"/>
                </a:lnTo>
                <a:lnTo>
                  <a:pt x="1169773" y="3773487"/>
                </a:lnTo>
                <a:lnTo>
                  <a:pt x="1195960" y="3777191"/>
                </a:lnTo>
                <a:lnTo>
                  <a:pt x="1221617" y="3780102"/>
                </a:lnTo>
                <a:lnTo>
                  <a:pt x="1246746" y="3782483"/>
                </a:lnTo>
                <a:lnTo>
                  <a:pt x="1271610" y="3784600"/>
                </a:lnTo>
                <a:lnTo>
                  <a:pt x="1295681" y="3786188"/>
                </a:lnTo>
                <a:lnTo>
                  <a:pt x="1318693" y="3787511"/>
                </a:lnTo>
                <a:lnTo>
                  <a:pt x="1341177" y="3788305"/>
                </a:lnTo>
                <a:lnTo>
                  <a:pt x="1362866" y="3788834"/>
                </a:lnTo>
                <a:lnTo>
                  <a:pt x="1383763" y="3789363"/>
                </a:lnTo>
                <a:lnTo>
                  <a:pt x="1403866" y="3789363"/>
                </a:lnTo>
                <a:lnTo>
                  <a:pt x="1422646" y="3789363"/>
                </a:lnTo>
                <a:lnTo>
                  <a:pt x="1440633" y="3788834"/>
                </a:lnTo>
                <a:lnTo>
                  <a:pt x="1457561" y="3788569"/>
                </a:lnTo>
                <a:lnTo>
                  <a:pt x="1472903" y="3788040"/>
                </a:lnTo>
                <a:lnTo>
                  <a:pt x="1500412" y="3786717"/>
                </a:lnTo>
                <a:lnTo>
                  <a:pt x="1522631" y="3784865"/>
                </a:lnTo>
                <a:lnTo>
                  <a:pt x="1539031" y="3783542"/>
                </a:lnTo>
                <a:lnTo>
                  <a:pt x="1552786" y="3781954"/>
                </a:lnTo>
                <a:lnTo>
                  <a:pt x="1551728" y="3759198"/>
                </a:lnTo>
                <a:lnTo>
                  <a:pt x="1550934" y="3736971"/>
                </a:lnTo>
                <a:lnTo>
                  <a:pt x="1550669" y="3715009"/>
                </a:lnTo>
                <a:lnTo>
                  <a:pt x="1550405" y="3693312"/>
                </a:lnTo>
                <a:lnTo>
                  <a:pt x="1550669" y="3671879"/>
                </a:lnTo>
                <a:lnTo>
                  <a:pt x="1551463" y="3650975"/>
                </a:lnTo>
                <a:lnTo>
                  <a:pt x="1551992" y="3630071"/>
                </a:lnTo>
                <a:lnTo>
                  <a:pt x="1553050" y="3609697"/>
                </a:lnTo>
                <a:lnTo>
                  <a:pt x="1554108" y="3589851"/>
                </a:lnTo>
                <a:lnTo>
                  <a:pt x="1555960" y="3570006"/>
                </a:lnTo>
                <a:lnTo>
                  <a:pt x="1557547" y="3550954"/>
                </a:lnTo>
                <a:lnTo>
                  <a:pt x="1559927" y="3531903"/>
                </a:lnTo>
                <a:lnTo>
                  <a:pt x="1562308" y="3513381"/>
                </a:lnTo>
                <a:lnTo>
                  <a:pt x="1564689" y="3495123"/>
                </a:lnTo>
                <a:lnTo>
                  <a:pt x="1567598" y="3477130"/>
                </a:lnTo>
                <a:lnTo>
                  <a:pt x="1570772" y="3459401"/>
                </a:lnTo>
                <a:lnTo>
                  <a:pt x="1574211" y="3441937"/>
                </a:lnTo>
                <a:lnTo>
                  <a:pt x="1577650" y="3424738"/>
                </a:lnTo>
                <a:lnTo>
                  <a:pt x="1581617" y="3408332"/>
                </a:lnTo>
                <a:lnTo>
                  <a:pt x="1585585" y="3391662"/>
                </a:lnTo>
                <a:lnTo>
                  <a:pt x="1589553" y="3375786"/>
                </a:lnTo>
                <a:lnTo>
                  <a:pt x="1594049" y="3359645"/>
                </a:lnTo>
                <a:lnTo>
                  <a:pt x="1598811" y="3344298"/>
                </a:lnTo>
                <a:lnTo>
                  <a:pt x="1603572" y="3329216"/>
                </a:lnTo>
                <a:lnTo>
                  <a:pt x="1608597" y="3314398"/>
                </a:lnTo>
                <a:lnTo>
                  <a:pt x="1613888" y="3299315"/>
                </a:lnTo>
                <a:lnTo>
                  <a:pt x="1619178" y="3285027"/>
                </a:lnTo>
                <a:lnTo>
                  <a:pt x="1624997" y="3271267"/>
                </a:lnTo>
                <a:lnTo>
                  <a:pt x="1630552" y="3257508"/>
                </a:lnTo>
                <a:lnTo>
                  <a:pt x="1636636" y="3243748"/>
                </a:lnTo>
                <a:lnTo>
                  <a:pt x="1642984" y="3230518"/>
                </a:lnTo>
                <a:lnTo>
                  <a:pt x="1649332" y="3217817"/>
                </a:lnTo>
                <a:lnTo>
                  <a:pt x="1655416" y="3204852"/>
                </a:lnTo>
                <a:lnTo>
                  <a:pt x="1662029" y="3192680"/>
                </a:lnTo>
                <a:lnTo>
                  <a:pt x="1668906" y="3180243"/>
                </a:lnTo>
                <a:lnTo>
                  <a:pt x="1675783" y="3168601"/>
                </a:lnTo>
                <a:lnTo>
                  <a:pt x="1682925" y="3156958"/>
                </a:lnTo>
                <a:lnTo>
                  <a:pt x="1690067" y="3145580"/>
                </a:lnTo>
                <a:lnTo>
                  <a:pt x="1697473" y="3134467"/>
                </a:lnTo>
                <a:lnTo>
                  <a:pt x="1704880" y="3123618"/>
                </a:lnTo>
                <a:lnTo>
                  <a:pt x="1712286" y="3113034"/>
                </a:lnTo>
                <a:lnTo>
                  <a:pt x="1719957" y="3102450"/>
                </a:lnTo>
                <a:lnTo>
                  <a:pt x="1727892" y="3092395"/>
                </a:lnTo>
                <a:lnTo>
                  <a:pt x="1735827" y="3082340"/>
                </a:lnTo>
                <a:lnTo>
                  <a:pt x="1743763" y="3073078"/>
                </a:lnTo>
                <a:lnTo>
                  <a:pt x="1751963" y="3063553"/>
                </a:lnTo>
                <a:lnTo>
                  <a:pt x="1760163" y="3054027"/>
                </a:lnTo>
                <a:lnTo>
                  <a:pt x="1768627" y="3045295"/>
                </a:lnTo>
                <a:lnTo>
                  <a:pt x="1776827" y="3036298"/>
                </a:lnTo>
                <a:lnTo>
                  <a:pt x="1785291" y="3028096"/>
                </a:lnTo>
                <a:lnTo>
                  <a:pt x="1794020" y="3019893"/>
                </a:lnTo>
                <a:lnTo>
                  <a:pt x="1802484" y="3011690"/>
                </a:lnTo>
                <a:lnTo>
                  <a:pt x="1810949" y="3003752"/>
                </a:lnTo>
                <a:lnTo>
                  <a:pt x="1819942" y="2996078"/>
                </a:lnTo>
                <a:lnTo>
                  <a:pt x="1828407" y="2988670"/>
                </a:lnTo>
                <a:lnTo>
                  <a:pt x="1837400" y="2981261"/>
                </a:lnTo>
                <a:lnTo>
                  <a:pt x="1846393" y="2974381"/>
                </a:lnTo>
                <a:lnTo>
                  <a:pt x="1855387" y="2967501"/>
                </a:lnTo>
                <a:lnTo>
                  <a:pt x="1864116" y="2961151"/>
                </a:lnTo>
                <a:lnTo>
                  <a:pt x="1873373" y="2954536"/>
                </a:lnTo>
                <a:lnTo>
                  <a:pt x="1891360" y="2942099"/>
                </a:lnTo>
                <a:lnTo>
                  <a:pt x="1909611" y="2930457"/>
                </a:lnTo>
                <a:lnTo>
                  <a:pt x="1927598" y="2919608"/>
                </a:lnTo>
                <a:lnTo>
                  <a:pt x="1945850" y="2909553"/>
                </a:lnTo>
                <a:lnTo>
                  <a:pt x="1964101" y="2900027"/>
                </a:lnTo>
                <a:lnTo>
                  <a:pt x="1982088" y="2891030"/>
                </a:lnTo>
                <a:lnTo>
                  <a:pt x="2000074" y="2882828"/>
                </a:lnTo>
                <a:lnTo>
                  <a:pt x="2017797" y="2875419"/>
                </a:lnTo>
                <a:lnTo>
                  <a:pt x="2035519" y="2868274"/>
                </a:lnTo>
                <a:lnTo>
                  <a:pt x="2052712" y="2861659"/>
                </a:lnTo>
                <a:lnTo>
                  <a:pt x="2069905" y="2855573"/>
                </a:lnTo>
                <a:lnTo>
                  <a:pt x="2086570" y="2850281"/>
                </a:lnTo>
                <a:lnTo>
                  <a:pt x="2102969" y="2845254"/>
                </a:lnTo>
                <a:lnTo>
                  <a:pt x="2119105" y="2840756"/>
                </a:lnTo>
                <a:lnTo>
                  <a:pt x="2134711" y="2836787"/>
                </a:lnTo>
                <a:lnTo>
                  <a:pt x="2150052" y="2833082"/>
                </a:lnTo>
                <a:lnTo>
                  <a:pt x="2164601" y="2829907"/>
                </a:lnTo>
                <a:lnTo>
                  <a:pt x="2178884" y="2826996"/>
                </a:lnTo>
                <a:lnTo>
                  <a:pt x="2192639" y="2824615"/>
                </a:lnTo>
                <a:lnTo>
                  <a:pt x="2205600" y="2822233"/>
                </a:lnTo>
                <a:lnTo>
                  <a:pt x="2218032" y="2820646"/>
                </a:lnTo>
                <a:lnTo>
                  <a:pt x="2229670" y="2818793"/>
                </a:lnTo>
                <a:lnTo>
                  <a:pt x="2250831" y="2816677"/>
                </a:lnTo>
                <a:lnTo>
                  <a:pt x="2268818" y="2814824"/>
                </a:lnTo>
                <a:lnTo>
                  <a:pt x="2283366" y="2814031"/>
                </a:lnTo>
                <a:lnTo>
                  <a:pt x="2294211" y="2813501"/>
                </a:lnTo>
                <a:lnTo>
                  <a:pt x="2303205" y="2813501"/>
                </a:lnTo>
                <a:lnTo>
                  <a:pt x="2325688" y="1284351"/>
                </a:lnTo>
                <a:lnTo>
                  <a:pt x="2323307" y="1265564"/>
                </a:lnTo>
                <a:lnTo>
                  <a:pt x="2321191" y="1247307"/>
                </a:lnTo>
                <a:lnTo>
                  <a:pt x="2318282" y="1229578"/>
                </a:lnTo>
                <a:lnTo>
                  <a:pt x="2315107" y="1212114"/>
                </a:lnTo>
                <a:lnTo>
                  <a:pt x="2311404" y="1194650"/>
                </a:lnTo>
                <a:lnTo>
                  <a:pt x="2307701" y="1177451"/>
                </a:lnTo>
                <a:lnTo>
                  <a:pt x="2303469" y="1160781"/>
                </a:lnTo>
                <a:lnTo>
                  <a:pt x="2298972" y="1144375"/>
                </a:lnTo>
                <a:lnTo>
                  <a:pt x="2293947" y="1127970"/>
                </a:lnTo>
                <a:lnTo>
                  <a:pt x="2288921" y="1112094"/>
                </a:lnTo>
                <a:lnTo>
                  <a:pt x="2283102" y="1096217"/>
                </a:lnTo>
                <a:lnTo>
                  <a:pt x="2277547" y="1080870"/>
                </a:lnTo>
                <a:lnTo>
                  <a:pt x="2271199" y="1065788"/>
                </a:lnTo>
                <a:lnTo>
                  <a:pt x="2264850" y="1050970"/>
                </a:lnTo>
                <a:lnTo>
                  <a:pt x="2257973" y="1036417"/>
                </a:lnTo>
                <a:lnTo>
                  <a:pt x="2250831" y="1022128"/>
                </a:lnTo>
                <a:lnTo>
                  <a:pt x="2243689" y="1008104"/>
                </a:lnTo>
                <a:lnTo>
                  <a:pt x="2236019" y="994080"/>
                </a:lnTo>
                <a:lnTo>
                  <a:pt x="2228348" y="980585"/>
                </a:lnTo>
                <a:lnTo>
                  <a:pt x="2220148" y="967355"/>
                </a:lnTo>
                <a:lnTo>
                  <a:pt x="2211684" y="954125"/>
                </a:lnTo>
                <a:lnTo>
                  <a:pt x="2203219" y="941159"/>
                </a:lnTo>
                <a:lnTo>
                  <a:pt x="2194490" y="928723"/>
                </a:lnTo>
                <a:lnTo>
                  <a:pt x="2185232" y="916551"/>
                </a:lnTo>
                <a:lnTo>
                  <a:pt x="2175710" y="904114"/>
                </a:lnTo>
                <a:lnTo>
                  <a:pt x="2166452" y="892472"/>
                </a:lnTo>
                <a:lnTo>
                  <a:pt x="2156401" y="880829"/>
                </a:lnTo>
                <a:lnTo>
                  <a:pt x="2146349" y="869187"/>
                </a:lnTo>
                <a:lnTo>
                  <a:pt x="2136562" y="858073"/>
                </a:lnTo>
                <a:lnTo>
                  <a:pt x="2125982" y="847224"/>
                </a:lnTo>
                <a:lnTo>
                  <a:pt x="2115401" y="836376"/>
                </a:lnTo>
                <a:lnTo>
                  <a:pt x="2104557" y="825791"/>
                </a:lnTo>
                <a:lnTo>
                  <a:pt x="2093711" y="815736"/>
                </a:lnTo>
                <a:lnTo>
                  <a:pt x="2082602" y="805681"/>
                </a:lnTo>
                <a:lnTo>
                  <a:pt x="2070963" y="795891"/>
                </a:lnTo>
                <a:lnTo>
                  <a:pt x="2059589" y="786101"/>
                </a:lnTo>
                <a:lnTo>
                  <a:pt x="2047951" y="776840"/>
                </a:lnTo>
                <a:lnTo>
                  <a:pt x="2036313" y="767578"/>
                </a:lnTo>
                <a:lnTo>
                  <a:pt x="2024145" y="758582"/>
                </a:lnTo>
                <a:lnTo>
                  <a:pt x="2012242" y="749585"/>
                </a:lnTo>
                <a:lnTo>
                  <a:pt x="2000074" y="741118"/>
                </a:lnTo>
                <a:lnTo>
                  <a:pt x="1987642" y="732915"/>
                </a:lnTo>
                <a:lnTo>
                  <a:pt x="1975475" y="724448"/>
                </a:lnTo>
                <a:lnTo>
                  <a:pt x="1962778" y="716510"/>
                </a:lnTo>
                <a:lnTo>
                  <a:pt x="1950082" y="708836"/>
                </a:lnTo>
                <a:lnTo>
                  <a:pt x="1937385" y="701163"/>
                </a:lnTo>
                <a:lnTo>
                  <a:pt x="1924689" y="693754"/>
                </a:lnTo>
                <a:lnTo>
                  <a:pt x="1911463" y="686609"/>
                </a:lnTo>
                <a:lnTo>
                  <a:pt x="1898767" y="679465"/>
                </a:lnTo>
                <a:lnTo>
                  <a:pt x="1885541" y="672585"/>
                </a:lnTo>
                <a:lnTo>
                  <a:pt x="1872051" y="665706"/>
                </a:lnTo>
                <a:lnTo>
                  <a:pt x="1859090" y="659091"/>
                </a:lnTo>
                <a:lnTo>
                  <a:pt x="1845600" y="652740"/>
                </a:lnTo>
                <a:lnTo>
                  <a:pt x="1832374" y="646654"/>
                </a:lnTo>
                <a:lnTo>
                  <a:pt x="1805394" y="634747"/>
                </a:lnTo>
                <a:lnTo>
                  <a:pt x="1778414" y="623633"/>
                </a:lnTo>
                <a:lnTo>
                  <a:pt x="1751434" y="613049"/>
                </a:lnTo>
                <a:lnTo>
                  <a:pt x="1724189" y="603259"/>
                </a:lnTo>
                <a:lnTo>
                  <a:pt x="1697209" y="593733"/>
                </a:lnTo>
                <a:lnTo>
                  <a:pt x="1669964" y="585001"/>
                </a:lnTo>
                <a:lnTo>
                  <a:pt x="1643249" y="576798"/>
                </a:lnTo>
                <a:lnTo>
                  <a:pt x="1616533" y="569125"/>
                </a:lnTo>
                <a:lnTo>
                  <a:pt x="1589817" y="561981"/>
                </a:lnTo>
                <a:lnTo>
                  <a:pt x="1563631" y="555365"/>
                </a:lnTo>
                <a:lnTo>
                  <a:pt x="1537444" y="549280"/>
                </a:lnTo>
                <a:lnTo>
                  <a:pt x="1511786" y="543723"/>
                </a:lnTo>
                <a:lnTo>
                  <a:pt x="1486658" y="538431"/>
                </a:lnTo>
                <a:lnTo>
                  <a:pt x="1461794" y="533668"/>
                </a:lnTo>
                <a:lnTo>
                  <a:pt x="1437459" y="529170"/>
                </a:lnTo>
                <a:lnTo>
                  <a:pt x="1413653" y="525201"/>
                </a:lnTo>
                <a:lnTo>
                  <a:pt x="1390376" y="521761"/>
                </a:lnTo>
                <a:lnTo>
                  <a:pt x="1368157" y="518585"/>
                </a:lnTo>
                <a:lnTo>
                  <a:pt x="1346202" y="515410"/>
                </a:lnTo>
                <a:lnTo>
                  <a:pt x="1325041" y="513029"/>
                </a:lnTo>
                <a:lnTo>
                  <a:pt x="1304674" y="510647"/>
                </a:lnTo>
                <a:lnTo>
                  <a:pt x="1285365" y="508530"/>
                </a:lnTo>
                <a:lnTo>
                  <a:pt x="1267113" y="506943"/>
                </a:lnTo>
                <a:lnTo>
                  <a:pt x="1232727" y="504297"/>
                </a:lnTo>
                <a:lnTo>
                  <a:pt x="1202837" y="502445"/>
                </a:lnTo>
                <a:lnTo>
                  <a:pt x="1177444" y="501122"/>
                </a:lnTo>
                <a:lnTo>
                  <a:pt x="1156812" y="500592"/>
                </a:lnTo>
                <a:lnTo>
                  <a:pt x="1141735" y="500328"/>
                </a:lnTo>
                <a:lnTo>
                  <a:pt x="1129303" y="500063"/>
                </a:lnTo>
                <a:close/>
                <a:moveTo>
                  <a:pt x="485775" y="0"/>
                </a:moveTo>
                <a:lnTo>
                  <a:pt x="495829" y="0"/>
                </a:lnTo>
                <a:lnTo>
                  <a:pt x="506148" y="0"/>
                </a:lnTo>
                <a:lnTo>
                  <a:pt x="515673" y="265"/>
                </a:lnTo>
                <a:lnTo>
                  <a:pt x="525198" y="1059"/>
                </a:lnTo>
                <a:lnTo>
                  <a:pt x="534723" y="1588"/>
                </a:lnTo>
                <a:lnTo>
                  <a:pt x="543984" y="2646"/>
                </a:lnTo>
                <a:lnTo>
                  <a:pt x="553244" y="3440"/>
                </a:lnTo>
                <a:lnTo>
                  <a:pt x="562504" y="5028"/>
                </a:lnTo>
                <a:lnTo>
                  <a:pt x="571500" y="6351"/>
                </a:lnTo>
                <a:lnTo>
                  <a:pt x="580761" y="8203"/>
                </a:lnTo>
                <a:lnTo>
                  <a:pt x="589492" y="9790"/>
                </a:lnTo>
                <a:lnTo>
                  <a:pt x="598488" y="11907"/>
                </a:lnTo>
                <a:lnTo>
                  <a:pt x="607219" y="14024"/>
                </a:lnTo>
                <a:lnTo>
                  <a:pt x="616215" y="16405"/>
                </a:lnTo>
                <a:lnTo>
                  <a:pt x="624681" y="18787"/>
                </a:lnTo>
                <a:lnTo>
                  <a:pt x="633148" y="21433"/>
                </a:lnTo>
                <a:lnTo>
                  <a:pt x="641879" y="24343"/>
                </a:lnTo>
                <a:lnTo>
                  <a:pt x="650081" y="27254"/>
                </a:lnTo>
                <a:lnTo>
                  <a:pt x="667015" y="33604"/>
                </a:lnTo>
                <a:lnTo>
                  <a:pt x="683154" y="40749"/>
                </a:lnTo>
                <a:lnTo>
                  <a:pt x="699294" y="48157"/>
                </a:lnTo>
                <a:lnTo>
                  <a:pt x="714904" y="56360"/>
                </a:lnTo>
                <a:lnTo>
                  <a:pt x="730250" y="64827"/>
                </a:lnTo>
                <a:lnTo>
                  <a:pt x="745331" y="74088"/>
                </a:lnTo>
                <a:lnTo>
                  <a:pt x="760148" y="83879"/>
                </a:lnTo>
                <a:lnTo>
                  <a:pt x="774700" y="93933"/>
                </a:lnTo>
                <a:lnTo>
                  <a:pt x="788988" y="104517"/>
                </a:lnTo>
                <a:lnTo>
                  <a:pt x="802746" y="115366"/>
                </a:lnTo>
                <a:lnTo>
                  <a:pt x="816504" y="127008"/>
                </a:lnTo>
                <a:lnTo>
                  <a:pt x="829998" y="138915"/>
                </a:lnTo>
                <a:lnTo>
                  <a:pt x="842963" y="151087"/>
                </a:lnTo>
                <a:lnTo>
                  <a:pt x="855927" y="163788"/>
                </a:lnTo>
                <a:lnTo>
                  <a:pt x="868363" y="176489"/>
                </a:lnTo>
                <a:lnTo>
                  <a:pt x="880534" y="189719"/>
                </a:lnTo>
                <a:lnTo>
                  <a:pt x="892440" y="203213"/>
                </a:lnTo>
                <a:lnTo>
                  <a:pt x="904081" y="216708"/>
                </a:lnTo>
                <a:lnTo>
                  <a:pt x="915459" y="230732"/>
                </a:lnTo>
                <a:lnTo>
                  <a:pt x="926571" y="245020"/>
                </a:lnTo>
                <a:lnTo>
                  <a:pt x="937684" y="259309"/>
                </a:lnTo>
                <a:lnTo>
                  <a:pt x="948002" y="273862"/>
                </a:lnTo>
                <a:lnTo>
                  <a:pt x="958321" y="288679"/>
                </a:lnTo>
                <a:lnTo>
                  <a:pt x="968375" y="303762"/>
                </a:lnTo>
                <a:lnTo>
                  <a:pt x="974461" y="307466"/>
                </a:lnTo>
                <a:lnTo>
                  <a:pt x="979752" y="310112"/>
                </a:lnTo>
                <a:lnTo>
                  <a:pt x="985044" y="312758"/>
                </a:lnTo>
                <a:lnTo>
                  <a:pt x="989806" y="314875"/>
                </a:lnTo>
                <a:lnTo>
                  <a:pt x="999331" y="318579"/>
                </a:lnTo>
                <a:lnTo>
                  <a:pt x="1004094" y="320432"/>
                </a:lnTo>
                <a:lnTo>
                  <a:pt x="1008856" y="323078"/>
                </a:lnTo>
                <a:lnTo>
                  <a:pt x="1027113" y="319373"/>
                </a:lnTo>
                <a:lnTo>
                  <a:pt x="1045369" y="315669"/>
                </a:lnTo>
                <a:lnTo>
                  <a:pt x="1064154" y="312758"/>
                </a:lnTo>
                <a:lnTo>
                  <a:pt x="1082411" y="309848"/>
                </a:lnTo>
                <a:lnTo>
                  <a:pt x="1101196" y="307466"/>
                </a:lnTo>
                <a:lnTo>
                  <a:pt x="1119717" y="305085"/>
                </a:lnTo>
                <a:lnTo>
                  <a:pt x="1138502" y="303233"/>
                </a:lnTo>
                <a:lnTo>
                  <a:pt x="1157287" y="301910"/>
                </a:lnTo>
                <a:lnTo>
                  <a:pt x="1176337" y="300851"/>
                </a:lnTo>
                <a:lnTo>
                  <a:pt x="1195387" y="300057"/>
                </a:lnTo>
                <a:lnTo>
                  <a:pt x="1214437" y="299263"/>
                </a:lnTo>
                <a:lnTo>
                  <a:pt x="1233487" y="299263"/>
                </a:lnTo>
                <a:lnTo>
                  <a:pt x="1252802" y="299263"/>
                </a:lnTo>
                <a:lnTo>
                  <a:pt x="1272117" y="300057"/>
                </a:lnTo>
                <a:lnTo>
                  <a:pt x="1291696" y="301116"/>
                </a:lnTo>
                <a:lnTo>
                  <a:pt x="1311010" y="302174"/>
                </a:lnTo>
                <a:lnTo>
                  <a:pt x="1586442" y="322813"/>
                </a:lnTo>
                <a:lnTo>
                  <a:pt x="1599935" y="323871"/>
                </a:lnTo>
                <a:lnTo>
                  <a:pt x="1613694" y="325459"/>
                </a:lnTo>
                <a:lnTo>
                  <a:pt x="1626923" y="326782"/>
                </a:lnTo>
                <a:lnTo>
                  <a:pt x="1640417" y="328105"/>
                </a:lnTo>
                <a:lnTo>
                  <a:pt x="1666875" y="331809"/>
                </a:lnTo>
                <a:lnTo>
                  <a:pt x="1693598" y="336572"/>
                </a:lnTo>
                <a:lnTo>
                  <a:pt x="1719792" y="341335"/>
                </a:lnTo>
                <a:lnTo>
                  <a:pt x="1745721" y="347156"/>
                </a:lnTo>
                <a:lnTo>
                  <a:pt x="1771385" y="353242"/>
                </a:lnTo>
                <a:lnTo>
                  <a:pt x="1796785" y="360122"/>
                </a:lnTo>
                <a:lnTo>
                  <a:pt x="1821921" y="367530"/>
                </a:lnTo>
                <a:lnTo>
                  <a:pt x="1846792" y="375733"/>
                </a:lnTo>
                <a:lnTo>
                  <a:pt x="1871398" y="384465"/>
                </a:lnTo>
                <a:lnTo>
                  <a:pt x="1895740" y="393461"/>
                </a:lnTo>
                <a:lnTo>
                  <a:pt x="1919552" y="403252"/>
                </a:lnTo>
                <a:lnTo>
                  <a:pt x="1943365" y="413836"/>
                </a:lnTo>
                <a:lnTo>
                  <a:pt x="1966648" y="424684"/>
                </a:lnTo>
                <a:lnTo>
                  <a:pt x="1989931" y="436062"/>
                </a:lnTo>
                <a:lnTo>
                  <a:pt x="2012421" y="448234"/>
                </a:lnTo>
                <a:lnTo>
                  <a:pt x="2034910" y="460670"/>
                </a:lnTo>
                <a:lnTo>
                  <a:pt x="2056871" y="473900"/>
                </a:lnTo>
                <a:lnTo>
                  <a:pt x="2078302" y="487130"/>
                </a:lnTo>
                <a:lnTo>
                  <a:pt x="2099733" y="501418"/>
                </a:lnTo>
                <a:lnTo>
                  <a:pt x="2120635" y="515971"/>
                </a:lnTo>
                <a:lnTo>
                  <a:pt x="2141273" y="531054"/>
                </a:lnTo>
                <a:lnTo>
                  <a:pt x="2161117" y="546665"/>
                </a:lnTo>
                <a:lnTo>
                  <a:pt x="2181225" y="562541"/>
                </a:lnTo>
                <a:lnTo>
                  <a:pt x="2200275" y="578946"/>
                </a:lnTo>
                <a:lnTo>
                  <a:pt x="2219325" y="596145"/>
                </a:lnTo>
                <a:lnTo>
                  <a:pt x="2237581" y="613080"/>
                </a:lnTo>
                <a:lnTo>
                  <a:pt x="2256102" y="630808"/>
                </a:lnTo>
                <a:lnTo>
                  <a:pt x="2273300" y="649066"/>
                </a:lnTo>
                <a:lnTo>
                  <a:pt x="2290763" y="667852"/>
                </a:lnTo>
                <a:lnTo>
                  <a:pt x="2307431" y="686903"/>
                </a:lnTo>
                <a:lnTo>
                  <a:pt x="2323571" y="706219"/>
                </a:lnTo>
                <a:lnTo>
                  <a:pt x="2339711" y="726064"/>
                </a:lnTo>
                <a:lnTo>
                  <a:pt x="2355056" y="745909"/>
                </a:lnTo>
                <a:lnTo>
                  <a:pt x="2369873" y="766548"/>
                </a:lnTo>
                <a:lnTo>
                  <a:pt x="2384161" y="787452"/>
                </a:lnTo>
                <a:lnTo>
                  <a:pt x="2398183" y="808884"/>
                </a:lnTo>
                <a:lnTo>
                  <a:pt x="2411677" y="830317"/>
                </a:lnTo>
                <a:lnTo>
                  <a:pt x="2424377" y="852279"/>
                </a:lnTo>
                <a:lnTo>
                  <a:pt x="2436813" y="874505"/>
                </a:lnTo>
                <a:lnTo>
                  <a:pt x="2448454" y="896996"/>
                </a:lnTo>
                <a:lnTo>
                  <a:pt x="2459831" y="919487"/>
                </a:lnTo>
                <a:lnTo>
                  <a:pt x="2470679" y="943037"/>
                </a:lnTo>
                <a:lnTo>
                  <a:pt x="2480733" y="966322"/>
                </a:lnTo>
                <a:lnTo>
                  <a:pt x="2490258" y="990136"/>
                </a:lnTo>
                <a:lnTo>
                  <a:pt x="2499519" y="1013685"/>
                </a:lnTo>
                <a:lnTo>
                  <a:pt x="2507985" y="1038029"/>
                </a:lnTo>
                <a:lnTo>
                  <a:pt x="2516187" y="1062636"/>
                </a:lnTo>
                <a:lnTo>
                  <a:pt x="2523067" y="1087509"/>
                </a:lnTo>
                <a:lnTo>
                  <a:pt x="2529946" y="1112381"/>
                </a:lnTo>
                <a:lnTo>
                  <a:pt x="2536031" y="1137518"/>
                </a:lnTo>
                <a:lnTo>
                  <a:pt x="2541852" y="1162920"/>
                </a:lnTo>
                <a:lnTo>
                  <a:pt x="2546615" y="1188586"/>
                </a:lnTo>
                <a:lnTo>
                  <a:pt x="2550848" y="1214253"/>
                </a:lnTo>
                <a:lnTo>
                  <a:pt x="2554552" y="1240184"/>
                </a:lnTo>
                <a:lnTo>
                  <a:pt x="2557463" y="1266644"/>
                </a:lnTo>
                <a:lnTo>
                  <a:pt x="2560108" y="1292839"/>
                </a:lnTo>
                <a:lnTo>
                  <a:pt x="2561696" y="1319299"/>
                </a:lnTo>
                <a:lnTo>
                  <a:pt x="2562489" y="1346024"/>
                </a:lnTo>
                <a:lnTo>
                  <a:pt x="2563283" y="1372748"/>
                </a:lnTo>
                <a:lnTo>
                  <a:pt x="2562754" y="1400002"/>
                </a:lnTo>
                <a:lnTo>
                  <a:pt x="2562225" y="1413232"/>
                </a:lnTo>
                <a:lnTo>
                  <a:pt x="2561696" y="1426727"/>
                </a:lnTo>
                <a:lnTo>
                  <a:pt x="2560902" y="1440486"/>
                </a:lnTo>
                <a:lnTo>
                  <a:pt x="2560108" y="1454245"/>
                </a:lnTo>
                <a:lnTo>
                  <a:pt x="2446602" y="2972789"/>
                </a:lnTo>
                <a:lnTo>
                  <a:pt x="2439987" y="3061694"/>
                </a:lnTo>
                <a:lnTo>
                  <a:pt x="2423583" y="3052963"/>
                </a:lnTo>
                <a:lnTo>
                  <a:pt x="2406650" y="3044760"/>
                </a:lnTo>
                <a:lnTo>
                  <a:pt x="2389981" y="3037087"/>
                </a:lnTo>
                <a:lnTo>
                  <a:pt x="2372519" y="3029413"/>
                </a:lnTo>
                <a:lnTo>
                  <a:pt x="2355321" y="3022798"/>
                </a:lnTo>
                <a:lnTo>
                  <a:pt x="2337594" y="3016183"/>
                </a:lnTo>
                <a:lnTo>
                  <a:pt x="2319867" y="3010097"/>
                </a:lnTo>
                <a:lnTo>
                  <a:pt x="2301875" y="3004805"/>
                </a:lnTo>
                <a:lnTo>
                  <a:pt x="2283883" y="2999513"/>
                </a:lnTo>
                <a:lnTo>
                  <a:pt x="2265627" y="2995280"/>
                </a:lnTo>
                <a:lnTo>
                  <a:pt x="2247371" y="2991311"/>
                </a:lnTo>
                <a:lnTo>
                  <a:pt x="2229115" y="2987871"/>
                </a:lnTo>
                <a:lnTo>
                  <a:pt x="2210594" y="2984960"/>
                </a:lnTo>
                <a:lnTo>
                  <a:pt x="2192073" y="2982843"/>
                </a:lnTo>
                <a:lnTo>
                  <a:pt x="2173552" y="2980991"/>
                </a:lnTo>
                <a:lnTo>
                  <a:pt x="2155031" y="2979933"/>
                </a:lnTo>
                <a:lnTo>
                  <a:pt x="2136246" y="2979404"/>
                </a:lnTo>
                <a:lnTo>
                  <a:pt x="2117461" y="2979668"/>
                </a:lnTo>
                <a:lnTo>
                  <a:pt x="2098939" y="2980197"/>
                </a:lnTo>
                <a:lnTo>
                  <a:pt x="2080154" y="2981520"/>
                </a:lnTo>
                <a:lnTo>
                  <a:pt x="2061633" y="2983637"/>
                </a:lnTo>
                <a:lnTo>
                  <a:pt x="2043113" y="2986548"/>
                </a:lnTo>
                <a:lnTo>
                  <a:pt x="2033587" y="2988135"/>
                </a:lnTo>
                <a:lnTo>
                  <a:pt x="2024327" y="2989723"/>
                </a:lnTo>
                <a:lnTo>
                  <a:pt x="2015331" y="2991840"/>
                </a:lnTo>
                <a:lnTo>
                  <a:pt x="2005806" y="2993957"/>
                </a:lnTo>
                <a:lnTo>
                  <a:pt x="1996810" y="2996073"/>
                </a:lnTo>
                <a:lnTo>
                  <a:pt x="1987550" y="2998719"/>
                </a:lnTo>
                <a:lnTo>
                  <a:pt x="1978554" y="3001366"/>
                </a:lnTo>
                <a:lnTo>
                  <a:pt x="1969294" y="3004012"/>
                </a:lnTo>
                <a:lnTo>
                  <a:pt x="1960298" y="3007187"/>
                </a:lnTo>
                <a:lnTo>
                  <a:pt x="1951037" y="3010362"/>
                </a:lnTo>
                <a:lnTo>
                  <a:pt x="1942042" y="3013802"/>
                </a:lnTo>
                <a:lnTo>
                  <a:pt x="1932781" y="3017506"/>
                </a:lnTo>
                <a:lnTo>
                  <a:pt x="1924050" y="3021211"/>
                </a:lnTo>
                <a:lnTo>
                  <a:pt x="1915054" y="3025180"/>
                </a:lnTo>
                <a:lnTo>
                  <a:pt x="1906058" y="3029149"/>
                </a:lnTo>
                <a:lnTo>
                  <a:pt x="1897063" y="3033911"/>
                </a:lnTo>
                <a:lnTo>
                  <a:pt x="1888331" y="3038410"/>
                </a:lnTo>
                <a:lnTo>
                  <a:pt x="1879335" y="3042908"/>
                </a:lnTo>
                <a:lnTo>
                  <a:pt x="1870869" y="3048200"/>
                </a:lnTo>
                <a:lnTo>
                  <a:pt x="1861873" y="3053227"/>
                </a:lnTo>
                <a:lnTo>
                  <a:pt x="1853142" y="3059048"/>
                </a:lnTo>
                <a:lnTo>
                  <a:pt x="1843881" y="3064870"/>
                </a:lnTo>
                <a:lnTo>
                  <a:pt x="1835415" y="3071220"/>
                </a:lnTo>
                <a:lnTo>
                  <a:pt x="1826948" y="3077570"/>
                </a:lnTo>
                <a:lnTo>
                  <a:pt x="1818217" y="3084186"/>
                </a:lnTo>
                <a:lnTo>
                  <a:pt x="1810015" y="3090536"/>
                </a:lnTo>
                <a:lnTo>
                  <a:pt x="1802077" y="3097416"/>
                </a:lnTo>
                <a:lnTo>
                  <a:pt x="1794140" y="3104295"/>
                </a:lnTo>
                <a:lnTo>
                  <a:pt x="1786202" y="3111439"/>
                </a:lnTo>
                <a:lnTo>
                  <a:pt x="1778529" y="3118584"/>
                </a:lnTo>
                <a:lnTo>
                  <a:pt x="1771121" y="3125992"/>
                </a:lnTo>
                <a:lnTo>
                  <a:pt x="1763977" y="3133401"/>
                </a:lnTo>
                <a:lnTo>
                  <a:pt x="1756833" y="3140810"/>
                </a:lnTo>
                <a:lnTo>
                  <a:pt x="1749954" y="3148748"/>
                </a:lnTo>
                <a:lnTo>
                  <a:pt x="1743340" y="3156686"/>
                </a:lnTo>
                <a:lnTo>
                  <a:pt x="1736725" y="3164624"/>
                </a:lnTo>
                <a:lnTo>
                  <a:pt x="1730375" y="3172562"/>
                </a:lnTo>
                <a:lnTo>
                  <a:pt x="1724025" y="3180765"/>
                </a:lnTo>
                <a:lnTo>
                  <a:pt x="1718204" y="3189232"/>
                </a:lnTo>
                <a:lnTo>
                  <a:pt x="1712119" y="3197435"/>
                </a:lnTo>
                <a:lnTo>
                  <a:pt x="1706563" y="3205902"/>
                </a:lnTo>
                <a:lnTo>
                  <a:pt x="1701271" y="3214634"/>
                </a:lnTo>
                <a:lnTo>
                  <a:pt x="1695715" y="3223101"/>
                </a:lnTo>
                <a:lnTo>
                  <a:pt x="1690687" y="3232097"/>
                </a:lnTo>
                <a:lnTo>
                  <a:pt x="1685925" y="3240829"/>
                </a:lnTo>
                <a:lnTo>
                  <a:pt x="1681163" y="3250090"/>
                </a:lnTo>
                <a:lnTo>
                  <a:pt x="1676665" y="3259087"/>
                </a:lnTo>
                <a:lnTo>
                  <a:pt x="1672431" y="3268348"/>
                </a:lnTo>
                <a:lnTo>
                  <a:pt x="1668198" y="3277344"/>
                </a:lnTo>
                <a:lnTo>
                  <a:pt x="1664494" y="3286870"/>
                </a:lnTo>
                <a:lnTo>
                  <a:pt x="1660790" y="3296131"/>
                </a:lnTo>
                <a:lnTo>
                  <a:pt x="1657085" y="3305656"/>
                </a:lnTo>
                <a:lnTo>
                  <a:pt x="1653910" y="3315182"/>
                </a:lnTo>
                <a:lnTo>
                  <a:pt x="1650735" y="3324708"/>
                </a:lnTo>
                <a:lnTo>
                  <a:pt x="1647825" y="3334498"/>
                </a:lnTo>
                <a:lnTo>
                  <a:pt x="1644915" y="3344288"/>
                </a:lnTo>
                <a:lnTo>
                  <a:pt x="1642798" y="3353814"/>
                </a:lnTo>
                <a:lnTo>
                  <a:pt x="1640417" y="3363868"/>
                </a:lnTo>
                <a:lnTo>
                  <a:pt x="1638565" y="3373659"/>
                </a:lnTo>
                <a:lnTo>
                  <a:pt x="1636448" y="3383713"/>
                </a:lnTo>
                <a:lnTo>
                  <a:pt x="1634860" y="3393504"/>
                </a:lnTo>
                <a:lnTo>
                  <a:pt x="1633273" y="3403559"/>
                </a:lnTo>
                <a:lnTo>
                  <a:pt x="1632215" y="3413878"/>
                </a:lnTo>
                <a:lnTo>
                  <a:pt x="1631421" y="3423933"/>
                </a:lnTo>
                <a:lnTo>
                  <a:pt x="1630363" y="3434252"/>
                </a:lnTo>
                <a:lnTo>
                  <a:pt x="1629833" y="3444572"/>
                </a:lnTo>
                <a:lnTo>
                  <a:pt x="1629569" y="3454362"/>
                </a:lnTo>
                <a:lnTo>
                  <a:pt x="1629569" y="3464681"/>
                </a:lnTo>
                <a:lnTo>
                  <a:pt x="1629569" y="3475001"/>
                </a:lnTo>
                <a:lnTo>
                  <a:pt x="1630098" y="3485320"/>
                </a:lnTo>
                <a:lnTo>
                  <a:pt x="1630627" y="3495904"/>
                </a:lnTo>
                <a:lnTo>
                  <a:pt x="1631685" y="3506224"/>
                </a:lnTo>
                <a:lnTo>
                  <a:pt x="1632744" y="3516543"/>
                </a:lnTo>
                <a:lnTo>
                  <a:pt x="1633802" y="3526598"/>
                </a:lnTo>
                <a:lnTo>
                  <a:pt x="1635654" y="3537182"/>
                </a:lnTo>
                <a:lnTo>
                  <a:pt x="1637242" y="3547501"/>
                </a:lnTo>
                <a:lnTo>
                  <a:pt x="1639358" y="3557821"/>
                </a:lnTo>
                <a:lnTo>
                  <a:pt x="1641475" y="3568405"/>
                </a:lnTo>
                <a:lnTo>
                  <a:pt x="1644121" y="3578724"/>
                </a:lnTo>
                <a:lnTo>
                  <a:pt x="1646767" y="3589044"/>
                </a:lnTo>
                <a:lnTo>
                  <a:pt x="1649942" y="3599628"/>
                </a:lnTo>
                <a:lnTo>
                  <a:pt x="1653117" y="3609682"/>
                </a:lnTo>
                <a:lnTo>
                  <a:pt x="1656556" y="3620002"/>
                </a:lnTo>
                <a:lnTo>
                  <a:pt x="1660260" y="3630321"/>
                </a:lnTo>
                <a:lnTo>
                  <a:pt x="1663700" y="3638524"/>
                </a:lnTo>
                <a:lnTo>
                  <a:pt x="1666875" y="3646991"/>
                </a:lnTo>
                <a:lnTo>
                  <a:pt x="1674019" y="3663132"/>
                </a:lnTo>
                <a:lnTo>
                  <a:pt x="1682221" y="3679008"/>
                </a:lnTo>
                <a:lnTo>
                  <a:pt x="1690423" y="3694355"/>
                </a:lnTo>
                <a:lnTo>
                  <a:pt x="1699154" y="3709172"/>
                </a:lnTo>
                <a:lnTo>
                  <a:pt x="1708944" y="3723725"/>
                </a:lnTo>
                <a:lnTo>
                  <a:pt x="1718733" y="3737749"/>
                </a:lnTo>
                <a:lnTo>
                  <a:pt x="1729317" y="3751508"/>
                </a:lnTo>
                <a:lnTo>
                  <a:pt x="1740165" y="3764474"/>
                </a:lnTo>
                <a:lnTo>
                  <a:pt x="1751542" y="3777439"/>
                </a:lnTo>
                <a:lnTo>
                  <a:pt x="1763448" y="3789611"/>
                </a:lnTo>
                <a:lnTo>
                  <a:pt x="1775354" y="3801518"/>
                </a:lnTo>
                <a:lnTo>
                  <a:pt x="1788319" y="3812896"/>
                </a:lnTo>
                <a:lnTo>
                  <a:pt x="1801283" y="3823744"/>
                </a:lnTo>
                <a:lnTo>
                  <a:pt x="1814513" y="3834064"/>
                </a:lnTo>
                <a:lnTo>
                  <a:pt x="1828271" y="3843589"/>
                </a:lnTo>
                <a:lnTo>
                  <a:pt x="1842294" y="3852850"/>
                </a:lnTo>
                <a:lnTo>
                  <a:pt x="1856846" y="3861582"/>
                </a:lnTo>
                <a:lnTo>
                  <a:pt x="1871398" y="3869520"/>
                </a:lnTo>
                <a:lnTo>
                  <a:pt x="1886479" y="3877458"/>
                </a:lnTo>
                <a:lnTo>
                  <a:pt x="1901560" y="3884338"/>
                </a:lnTo>
                <a:lnTo>
                  <a:pt x="1917435" y="3890688"/>
                </a:lnTo>
                <a:lnTo>
                  <a:pt x="1933046" y="3896510"/>
                </a:lnTo>
                <a:lnTo>
                  <a:pt x="1949185" y="3901537"/>
                </a:lnTo>
                <a:lnTo>
                  <a:pt x="1965060" y="3906300"/>
                </a:lnTo>
                <a:lnTo>
                  <a:pt x="1981729" y="3910269"/>
                </a:lnTo>
                <a:lnTo>
                  <a:pt x="1997869" y="3913709"/>
                </a:lnTo>
                <a:lnTo>
                  <a:pt x="2014802" y="3916090"/>
                </a:lnTo>
                <a:lnTo>
                  <a:pt x="2031471" y="3918207"/>
                </a:lnTo>
                <a:lnTo>
                  <a:pt x="2048404" y="3919530"/>
                </a:lnTo>
                <a:lnTo>
                  <a:pt x="2056871" y="3920059"/>
                </a:lnTo>
                <a:lnTo>
                  <a:pt x="2065602" y="3920588"/>
                </a:lnTo>
                <a:lnTo>
                  <a:pt x="2074069" y="3920588"/>
                </a:lnTo>
                <a:lnTo>
                  <a:pt x="2082800" y="3920059"/>
                </a:lnTo>
                <a:lnTo>
                  <a:pt x="2091796" y="3919794"/>
                </a:lnTo>
                <a:lnTo>
                  <a:pt x="2100792" y="3919265"/>
                </a:lnTo>
                <a:lnTo>
                  <a:pt x="2109787" y="3918736"/>
                </a:lnTo>
                <a:lnTo>
                  <a:pt x="2118519" y="3917942"/>
                </a:lnTo>
                <a:lnTo>
                  <a:pt x="2127515" y="3916884"/>
                </a:lnTo>
                <a:lnTo>
                  <a:pt x="2136246" y="3915296"/>
                </a:lnTo>
                <a:lnTo>
                  <a:pt x="2145242" y="3913973"/>
                </a:lnTo>
                <a:lnTo>
                  <a:pt x="2153973" y="3912121"/>
                </a:lnTo>
                <a:lnTo>
                  <a:pt x="2162704" y="3910533"/>
                </a:lnTo>
                <a:lnTo>
                  <a:pt x="2171435" y="3908152"/>
                </a:lnTo>
                <a:lnTo>
                  <a:pt x="2179902" y="3906035"/>
                </a:lnTo>
                <a:lnTo>
                  <a:pt x="2188633" y="3903654"/>
                </a:lnTo>
                <a:lnTo>
                  <a:pt x="2196835" y="3901008"/>
                </a:lnTo>
                <a:lnTo>
                  <a:pt x="2205567" y="3898097"/>
                </a:lnTo>
                <a:lnTo>
                  <a:pt x="2213769" y="3895451"/>
                </a:lnTo>
                <a:lnTo>
                  <a:pt x="2221971" y="3892276"/>
                </a:lnTo>
                <a:lnTo>
                  <a:pt x="2229908" y="3888836"/>
                </a:lnTo>
                <a:lnTo>
                  <a:pt x="2238375" y="3885396"/>
                </a:lnTo>
                <a:lnTo>
                  <a:pt x="2246313" y="3881692"/>
                </a:lnTo>
                <a:lnTo>
                  <a:pt x="2254250" y="3877988"/>
                </a:lnTo>
                <a:lnTo>
                  <a:pt x="2261923" y="3874019"/>
                </a:lnTo>
                <a:lnTo>
                  <a:pt x="2269596" y="3870049"/>
                </a:lnTo>
                <a:lnTo>
                  <a:pt x="2277269" y="3865287"/>
                </a:lnTo>
                <a:lnTo>
                  <a:pt x="2285206" y="3861053"/>
                </a:lnTo>
                <a:lnTo>
                  <a:pt x="2292615" y="3856555"/>
                </a:lnTo>
                <a:lnTo>
                  <a:pt x="2299758" y="3851527"/>
                </a:lnTo>
                <a:lnTo>
                  <a:pt x="2307167" y="3846765"/>
                </a:lnTo>
                <a:lnTo>
                  <a:pt x="2314311" y="3841737"/>
                </a:lnTo>
                <a:lnTo>
                  <a:pt x="2321189" y="3836445"/>
                </a:lnTo>
                <a:lnTo>
                  <a:pt x="2328333" y="3831153"/>
                </a:lnTo>
                <a:lnTo>
                  <a:pt x="2334948" y="3825597"/>
                </a:lnTo>
                <a:lnTo>
                  <a:pt x="2341563" y="3820040"/>
                </a:lnTo>
                <a:lnTo>
                  <a:pt x="2348177" y="3814219"/>
                </a:lnTo>
                <a:lnTo>
                  <a:pt x="2354527" y="3808133"/>
                </a:lnTo>
                <a:lnTo>
                  <a:pt x="2361142" y="3802312"/>
                </a:lnTo>
                <a:lnTo>
                  <a:pt x="2366963" y="3795961"/>
                </a:lnTo>
                <a:lnTo>
                  <a:pt x="2373048" y="3789611"/>
                </a:lnTo>
                <a:lnTo>
                  <a:pt x="2379133" y="3782996"/>
                </a:lnTo>
                <a:lnTo>
                  <a:pt x="2384689" y="3776645"/>
                </a:lnTo>
                <a:lnTo>
                  <a:pt x="2390511" y="3770030"/>
                </a:lnTo>
                <a:lnTo>
                  <a:pt x="2395802" y="3763151"/>
                </a:lnTo>
                <a:lnTo>
                  <a:pt x="2401358" y="3756271"/>
                </a:lnTo>
                <a:lnTo>
                  <a:pt x="2406385" y="3749127"/>
                </a:lnTo>
                <a:lnTo>
                  <a:pt x="2411677" y="3741718"/>
                </a:lnTo>
                <a:lnTo>
                  <a:pt x="2416439" y="3734574"/>
                </a:lnTo>
                <a:lnTo>
                  <a:pt x="2420937" y="3727165"/>
                </a:lnTo>
                <a:lnTo>
                  <a:pt x="2425435" y="3719492"/>
                </a:lnTo>
                <a:lnTo>
                  <a:pt x="2430198" y="3712083"/>
                </a:lnTo>
                <a:lnTo>
                  <a:pt x="2434431" y="3704145"/>
                </a:lnTo>
                <a:lnTo>
                  <a:pt x="2438400" y="3696207"/>
                </a:lnTo>
                <a:lnTo>
                  <a:pt x="2442104" y="3688269"/>
                </a:lnTo>
                <a:lnTo>
                  <a:pt x="2445808" y="3680331"/>
                </a:lnTo>
                <a:lnTo>
                  <a:pt x="2449513" y="3672128"/>
                </a:lnTo>
                <a:lnTo>
                  <a:pt x="2452687" y="3663661"/>
                </a:lnTo>
                <a:lnTo>
                  <a:pt x="2456127" y="3655458"/>
                </a:lnTo>
                <a:lnTo>
                  <a:pt x="2459037" y="3646991"/>
                </a:lnTo>
                <a:lnTo>
                  <a:pt x="2461683" y="3638259"/>
                </a:lnTo>
                <a:lnTo>
                  <a:pt x="2464329" y="3629792"/>
                </a:lnTo>
                <a:lnTo>
                  <a:pt x="2466711" y="3621060"/>
                </a:lnTo>
                <a:lnTo>
                  <a:pt x="2468827" y="3612064"/>
                </a:lnTo>
                <a:lnTo>
                  <a:pt x="2470944" y="3603332"/>
                </a:lnTo>
                <a:lnTo>
                  <a:pt x="2472796" y="3594071"/>
                </a:lnTo>
                <a:lnTo>
                  <a:pt x="2474383" y="3585075"/>
                </a:lnTo>
                <a:lnTo>
                  <a:pt x="2475706" y="3575814"/>
                </a:lnTo>
                <a:lnTo>
                  <a:pt x="2476765" y="3567346"/>
                </a:lnTo>
                <a:lnTo>
                  <a:pt x="2477029" y="3558615"/>
                </a:lnTo>
                <a:lnTo>
                  <a:pt x="2477558" y="3549883"/>
                </a:lnTo>
                <a:lnTo>
                  <a:pt x="2477558" y="3541151"/>
                </a:lnTo>
                <a:lnTo>
                  <a:pt x="2477558" y="3532684"/>
                </a:lnTo>
                <a:lnTo>
                  <a:pt x="2477558" y="3524216"/>
                </a:lnTo>
                <a:lnTo>
                  <a:pt x="2477029" y="3515749"/>
                </a:lnTo>
                <a:lnTo>
                  <a:pt x="2476500" y="3507282"/>
                </a:lnTo>
                <a:lnTo>
                  <a:pt x="2475706" y="3498815"/>
                </a:lnTo>
                <a:lnTo>
                  <a:pt x="2474913" y="3490348"/>
                </a:lnTo>
                <a:lnTo>
                  <a:pt x="2473854" y="3482145"/>
                </a:lnTo>
                <a:lnTo>
                  <a:pt x="2472796" y="3473942"/>
                </a:lnTo>
                <a:lnTo>
                  <a:pt x="2471208" y="3465475"/>
                </a:lnTo>
                <a:lnTo>
                  <a:pt x="2469621" y="3457272"/>
                </a:lnTo>
                <a:lnTo>
                  <a:pt x="2467769" y="3449334"/>
                </a:lnTo>
                <a:lnTo>
                  <a:pt x="2465917" y="3441132"/>
                </a:lnTo>
                <a:lnTo>
                  <a:pt x="2463800" y="3432929"/>
                </a:lnTo>
                <a:lnTo>
                  <a:pt x="2461419" y="3424991"/>
                </a:lnTo>
                <a:lnTo>
                  <a:pt x="2459302" y="3417318"/>
                </a:lnTo>
                <a:lnTo>
                  <a:pt x="2456656" y="3409380"/>
                </a:lnTo>
                <a:lnTo>
                  <a:pt x="2453746" y="3401706"/>
                </a:lnTo>
                <a:lnTo>
                  <a:pt x="2450835" y="3394033"/>
                </a:lnTo>
                <a:lnTo>
                  <a:pt x="2447925" y="3386095"/>
                </a:lnTo>
                <a:lnTo>
                  <a:pt x="2444750" y="3378686"/>
                </a:lnTo>
                <a:lnTo>
                  <a:pt x="2441311" y="3371277"/>
                </a:lnTo>
                <a:lnTo>
                  <a:pt x="2437871" y="3363868"/>
                </a:lnTo>
                <a:lnTo>
                  <a:pt x="2434167" y="3356724"/>
                </a:lnTo>
                <a:lnTo>
                  <a:pt x="2430463" y="3349580"/>
                </a:lnTo>
                <a:lnTo>
                  <a:pt x="2426494" y="3342436"/>
                </a:lnTo>
                <a:lnTo>
                  <a:pt x="2422525" y="3335292"/>
                </a:lnTo>
                <a:lnTo>
                  <a:pt x="2418027" y="3328412"/>
                </a:lnTo>
                <a:lnTo>
                  <a:pt x="2413529" y="3322062"/>
                </a:lnTo>
                <a:lnTo>
                  <a:pt x="2409031" y="3315182"/>
                </a:lnTo>
                <a:lnTo>
                  <a:pt x="2404533" y="3308567"/>
                </a:lnTo>
                <a:lnTo>
                  <a:pt x="2399506" y="3302216"/>
                </a:lnTo>
                <a:lnTo>
                  <a:pt x="2394744" y="3295866"/>
                </a:lnTo>
                <a:lnTo>
                  <a:pt x="2389717" y="3289780"/>
                </a:lnTo>
                <a:lnTo>
                  <a:pt x="2384425" y="3283430"/>
                </a:lnTo>
                <a:lnTo>
                  <a:pt x="2379133" y="3277344"/>
                </a:lnTo>
                <a:lnTo>
                  <a:pt x="2373577" y="3271787"/>
                </a:lnTo>
                <a:lnTo>
                  <a:pt x="2367756" y="3265966"/>
                </a:lnTo>
                <a:lnTo>
                  <a:pt x="2362200" y="3260145"/>
                </a:lnTo>
                <a:lnTo>
                  <a:pt x="2356379" y="3254853"/>
                </a:lnTo>
                <a:lnTo>
                  <a:pt x="2350558" y="3249826"/>
                </a:lnTo>
                <a:lnTo>
                  <a:pt x="2344208" y="3244534"/>
                </a:lnTo>
                <a:lnTo>
                  <a:pt x="2337858" y="3239506"/>
                </a:lnTo>
                <a:lnTo>
                  <a:pt x="2331508" y="3234479"/>
                </a:lnTo>
                <a:lnTo>
                  <a:pt x="2325158" y="3229716"/>
                </a:lnTo>
                <a:lnTo>
                  <a:pt x="2318544" y="3225218"/>
                </a:lnTo>
                <a:lnTo>
                  <a:pt x="2311929" y="3220984"/>
                </a:lnTo>
                <a:lnTo>
                  <a:pt x="2305050" y="3216486"/>
                </a:lnTo>
                <a:lnTo>
                  <a:pt x="2298171" y="3212252"/>
                </a:lnTo>
                <a:lnTo>
                  <a:pt x="2291027" y="3208548"/>
                </a:lnTo>
                <a:lnTo>
                  <a:pt x="2283883" y="3204579"/>
                </a:lnTo>
                <a:lnTo>
                  <a:pt x="2276475" y="3201139"/>
                </a:lnTo>
                <a:lnTo>
                  <a:pt x="2269067" y="3197699"/>
                </a:lnTo>
                <a:lnTo>
                  <a:pt x="2261658" y="3194259"/>
                </a:lnTo>
                <a:lnTo>
                  <a:pt x="2254250" y="3191084"/>
                </a:lnTo>
                <a:lnTo>
                  <a:pt x="2246577" y="3188438"/>
                </a:lnTo>
                <a:lnTo>
                  <a:pt x="2238639" y="3185792"/>
                </a:lnTo>
                <a:lnTo>
                  <a:pt x="2230967" y="3183146"/>
                </a:lnTo>
                <a:lnTo>
                  <a:pt x="2222765" y="3180765"/>
                </a:lnTo>
                <a:lnTo>
                  <a:pt x="2214563" y="3178648"/>
                </a:lnTo>
                <a:lnTo>
                  <a:pt x="2206625" y="3176531"/>
                </a:lnTo>
                <a:lnTo>
                  <a:pt x="2196042" y="3174679"/>
                </a:lnTo>
                <a:lnTo>
                  <a:pt x="2185723" y="3172827"/>
                </a:lnTo>
                <a:lnTo>
                  <a:pt x="2175404" y="3171504"/>
                </a:lnTo>
                <a:lnTo>
                  <a:pt x="2165085" y="3170445"/>
                </a:lnTo>
                <a:lnTo>
                  <a:pt x="2154502" y="3169387"/>
                </a:lnTo>
                <a:lnTo>
                  <a:pt x="2144448" y="3169122"/>
                </a:lnTo>
                <a:lnTo>
                  <a:pt x="2134129" y="3168858"/>
                </a:lnTo>
                <a:lnTo>
                  <a:pt x="2123546" y="3169122"/>
                </a:lnTo>
                <a:lnTo>
                  <a:pt x="2113227" y="3169387"/>
                </a:lnTo>
                <a:lnTo>
                  <a:pt x="2102908" y="3170445"/>
                </a:lnTo>
                <a:lnTo>
                  <a:pt x="2092590" y="3171504"/>
                </a:lnTo>
                <a:lnTo>
                  <a:pt x="2082271" y="3172827"/>
                </a:lnTo>
                <a:lnTo>
                  <a:pt x="2072481" y="3174679"/>
                </a:lnTo>
                <a:lnTo>
                  <a:pt x="2062427" y="3176531"/>
                </a:lnTo>
                <a:lnTo>
                  <a:pt x="2052108" y="3178913"/>
                </a:lnTo>
                <a:lnTo>
                  <a:pt x="2042319" y="3181823"/>
                </a:lnTo>
                <a:lnTo>
                  <a:pt x="2032529" y="3184469"/>
                </a:lnTo>
                <a:lnTo>
                  <a:pt x="2022740" y="3187909"/>
                </a:lnTo>
                <a:lnTo>
                  <a:pt x="2012950" y="3191349"/>
                </a:lnTo>
                <a:lnTo>
                  <a:pt x="2003690" y="3195582"/>
                </a:lnTo>
                <a:lnTo>
                  <a:pt x="1994165" y="3199816"/>
                </a:lnTo>
                <a:lnTo>
                  <a:pt x="1984640" y="3204050"/>
                </a:lnTo>
                <a:lnTo>
                  <a:pt x="1975644" y="3208812"/>
                </a:lnTo>
                <a:lnTo>
                  <a:pt x="1966648" y="3214104"/>
                </a:lnTo>
                <a:lnTo>
                  <a:pt x="1957917" y="3219396"/>
                </a:lnTo>
                <a:lnTo>
                  <a:pt x="1949185" y="3225218"/>
                </a:lnTo>
                <a:lnTo>
                  <a:pt x="1940454" y="3231039"/>
                </a:lnTo>
                <a:lnTo>
                  <a:pt x="1932252" y="3237389"/>
                </a:lnTo>
                <a:lnTo>
                  <a:pt x="1924050" y="3244269"/>
                </a:lnTo>
                <a:lnTo>
                  <a:pt x="1915848" y="3251149"/>
                </a:lnTo>
                <a:lnTo>
                  <a:pt x="1908175" y="3258293"/>
                </a:lnTo>
                <a:lnTo>
                  <a:pt x="1900767" y="3265966"/>
                </a:lnTo>
                <a:lnTo>
                  <a:pt x="1895475" y="3272581"/>
                </a:lnTo>
                <a:lnTo>
                  <a:pt x="1889919" y="3279196"/>
                </a:lnTo>
                <a:lnTo>
                  <a:pt x="1884892" y="3286076"/>
                </a:lnTo>
                <a:lnTo>
                  <a:pt x="1880129" y="3292955"/>
                </a:lnTo>
                <a:lnTo>
                  <a:pt x="1875367" y="3299570"/>
                </a:lnTo>
                <a:lnTo>
                  <a:pt x="1871133" y="3306715"/>
                </a:lnTo>
                <a:lnTo>
                  <a:pt x="1866900" y="3313859"/>
                </a:lnTo>
                <a:lnTo>
                  <a:pt x="1862931" y="3321003"/>
                </a:lnTo>
                <a:lnTo>
                  <a:pt x="1858963" y="3328412"/>
                </a:lnTo>
                <a:lnTo>
                  <a:pt x="1855258" y="3335556"/>
                </a:lnTo>
                <a:lnTo>
                  <a:pt x="1851819" y="3342965"/>
                </a:lnTo>
                <a:lnTo>
                  <a:pt x="1848644" y="3350638"/>
                </a:lnTo>
                <a:lnTo>
                  <a:pt x="1845469" y="3358312"/>
                </a:lnTo>
                <a:lnTo>
                  <a:pt x="1842558" y="3365721"/>
                </a:lnTo>
                <a:lnTo>
                  <a:pt x="1839913" y="3373394"/>
                </a:lnTo>
                <a:lnTo>
                  <a:pt x="1837796" y="3381067"/>
                </a:lnTo>
                <a:lnTo>
                  <a:pt x="1835415" y="3388741"/>
                </a:lnTo>
                <a:lnTo>
                  <a:pt x="1833563" y="3396414"/>
                </a:lnTo>
                <a:lnTo>
                  <a:pt x="1831446" y="3404088"/>
                </a:lnTo>
                <a:lnTo>
                  <a:pt x="1830123" y="3412026"/>
                </a:lnTo>
                <a:lnTo>
                  <a:pt x="1828535" y="3419964"/>
                </a:lnTo>
                <a:lnTo>
                  <a:pt x="1827477" y="3427637"/>
                </a:lnTo>
                <a:lnTo>
                  <a:pt x="1826419" y="3435311"/>
                </a:lnTo>
                <a:lnTo>
                  <a:pt x="1825625" y="3443249"/>
                </a:lnTo>
                <a:lnTo>
                  <a:pt x="1824831" y="3450922"/>
                </a:lnTo>
                <a:lnTo>
                  <a:pt x="1824567" y="3458860"/>
                </a:lnTo>
                <a:lnTo>
                  <a:pt x="1824567" y="3466533"/>
                </a:lnTo>
                <a:lnTo>
                  <a:pt x="1824567" y="3474472"/>
                </a:lnTo>
                <a:lnTo>
                  <a:pt x="1824831" y="3482145"/>
                </a:lnTo>
                <a:lnTo>
                  <a:pt x="1825096" y="3489818"/>
                </a:lnTo>
                <a:lnTo>
                  <a:pt x="1825890" y="3497492"/>
                </a:lnTo>
                <a:lnTo>
                  <a:pt x="1826948" y="3505165"/>
                </a:lnTo>
                <a:lnTo>
                  <a:pt x="1828006" y="3512574"/>
                </a:lnTo>
                <a:lnTo>
                  <a:pt x="1829065" y="3520512"/>
                </a:lnTo>
                <a:lnTo>
                  <a:pt x="1830917" y="3527921"/>
                </a:lnTo>
                <a:lnTo>
                  <a:pt x="1832504" y="3535330"/>
                </a:lnTo>
                <a:lnTo>
                  <a:pt x="1834356" y="3542738"/>
                </a:lnTo>
                <a:lnTo>
                  <a:pt x="1836473" y="3550147"/>
                </a:lnTo>
                <a:lnTo>
                  <a:pt x="1838854" y="3557292"/>
                </a:lnTo>
                <a:lnTo>
                  <a:pt x="1841500" y="3564436"/>
                </a:lnTo>
                <a:lnTo>
                  <a:pt x="1844410" y="3571580"/>
                </a:lnTo>
                <a:lnTo>
                  <a:pt x="1847321" y="3578724"/>
                </a:lnTo>
                <a:lnTo>
                  <a:pt x="1850496" y="3585604"/>
                </a:lnTo>
                <a:lnTo>
                  <a:pt x="1853935" y="3592483"/>
                </a:lnTo>
                <a:lnTo>
                  <a:pt x="1857640" y="3599098"/>
                </a:lnTo>
                <a:lnTo>
                  <a:pt x="1861344" y="3605713"/>
                </a:lnTo>
                <a:lnTo>
                  <a:pt x="1865313" y="3612328"/>
                </a:lnTo>
                <a:lnTo>
                  <a:pt x="1869810" y="3618943"/>
                </a:lnTo>
                <a:lnTo>
                  <a:pt x="1874308" y="3625294"/>
                </a:lnTo>
                <a:lnTo>
                  <a:pt x="1879071" y="3631380"/>
                </a:lnTo>
                <a:lnTo>
                  <a:pt x="1884098" y="3637466"/>
                </a:lnTo>
                <a:lnTo>
                  <a:pt x="1889125" y="3643551"/>
                </a:lnTo>
                <a:lnTo>
                  <a:pt x="1894417" y="3649108"/>
                </a:lnTo>
                <a:lnTo>
                  <a:pt x="1900237" y="3654929"/>
                </a:lnTo>
                <a:lnTo>
                  <a:pt x="1906058" y="3660221"/>
                </a:lnTo>
                <a:lnTo>
                  <a:pt x="1911879" y="3665778"/>
                </a:lnTo>
                <a:lnTo>
                  <a:pt x="1918229" y="3671070"/>
                </a:lnTo>
                <a:lnTo>
                  <a:pt x="1924844" y="3676097"/>
                </a:lnTo>
                <a:lnTo>
                  <a:pt x="1931458" y="3680860"/>
                </a:lnTo>
                <a:lnTo>
                  <a:pt x="1938337" y="3685623"/>
                </a:lnTo>
                <a:lnTo>
                  <a:pt x="1945481" y="3690386"/>
                </a:lnTo>
                <a:lnTo>
                  <a:pt x="1952890" y="3694619"/>
                </a:lnTo>
                <a:lnTo>
                  <a:pt x="1960298" y="3698853"/>
                </a:lnTo>
                <a:lnTo>
                  <a:pt x="1968235" y="3702822"/>
                </a:lnTo>
                <a:lnTo>
                  <a:pt x="1975644" y="3706262"/>
                </a:lnTo>
                <a:lnTo>
                  <a:pt x="1983052" y="3709437"/>
                </a:lnTo>
                <a:lnTo>
                  <a:pt x="1990725" y="3712083"/>
                </a:lnTo>
                <a:lnTo>
                  <a:pt x="1998133" y="3714464"/>
                </a:lnTo>
                <a:lnTo>
                  <a:pt x="2006071" y="3716846"/>
                </a:lnTo>
                <a:lnTo>
                  <a:pt x="2013744" y="3718963"/>
                </a:lnTo>
                <a:lnTo>
                  <a:pt x="2021946" y="3720550"/>
                </a:lnTo>
                <a:lnTo>
                  <a:pt x="2029619" y="3722138"/>
                </a:lnTo>
                <a:lnTo>
                  <a:pt x="2037556" y="3723196"/>
                </a:lnTo>
                <a:lnTo>
                  <a:pt x="2045494" y="3724255"/>
                </a:lnTo>
                <a:lnTo>
                  <a:pt x="2053431" y="3724784"/>
                </a:lnTo>
                <a:lnTo>
                  <a:pt x="2061898" y="3725048"/>
                </a:lnTo>
                <a:lnTo>
                  <a:pt x="2069835" y="3725048"/>
                </a:lnTo>
                <a:lnTo>
                  <a:pt x="2077773" y="3725048"/>
                </a:lnTo>
                <a:lnTo>
                  <a:pt x="2085710" y="3724519"/>
                </a:lnTo>
                <a:lnTo>
                  <a:pt x="2093913" y="3723725"/>
                </a:lnTo>
                <a:lnTo>
                  <a:pt x="2101850" y="3722932"/>
                </a:lnTo>
                <a:lnTo>
                  <a:pt x="2109787" y="3721344"/>
                </a:lnTo>
                <a:lnTo>
                  <a:pt x="2117725" y="3720021"/>
                </a:lnTo>
                <a:lnTo>
                  <a:pt x="2125663" y="3717904"/>
                </a:lnTo>
                <a:lnTo>
                  <a:pt x="2133600" y="3715787"/>
                </a:lnTo>
                <a:lnTo>
                  <a:pt x="2141273" y="3713406"/>
                </a:lnTo>
                <a:lnTo>
                  <a:pt x="2148946" y="3710495"/>
                </a:lnTo>
                <a:lnTo>
                  <a:pt x="2156619" y="3707320"/>
                </a:lnTo>
                <a:lnTo>
                  <a:pt x="2164027" y="3704409"/>
                </a:lnTo>
                <a:lnTo>
                  <a:pt x="2171435" y="3700705"/>
                </a:lnTo>
                <a:lnTo>
                  <a:pt x="2178844" y="3696471"/>
                </a:lnTo>
                <a:lnTo>
                  <a:pt x="2186252" y="3692238"/>
                </a:lnTo>
                <a:lnTo>
                  <a:pt x="2193131" y="3687740"/>
                </a:lnTo>
                <a:lnTo>
                  <a:pt x="2200275" y="3682977"/>
                </a:lnTo>
                <a:lnTo>
                  <a:pt x="2207154" y="3677685"/>
                </a:lnTo>
                <a:lnTo>
                  <a:pt x="2213769" y="3672393"/>
                </a:lnTo>
                <a:lnTo>
                  <a:pt x="2219325" y="3666836"/>
                </a:lnTo>
                <a:lnTo>
                  <a:pt x="2224617" y="3661280"/>
                </a:lnTo>
                <a:lnTo>
                  <a:pt x="2229379" y="3655194"/>
                </a:lnTo>
                <a:lnTo>
                  <a:pt x="2234406" y="3649108"/>
                </a:lnTo>
                <a:lnTo>
                  <a:pt x="2238639" y="3643022"/>
                </a:lnTo>
                <a:lnTo>
                  <a:pt x="2242873" y="3636672"/>
                </a:lnTo>
                <a:lnTo>
                  <a:pt x="2246577" y="3630057"/>
                </a:lnTo>
                <a:lnTo>
                  <a:pt x="2250281" y="3623442"/>
                </a:lnTo>
                <a:lnTo>
                  <a:pt x="2253456" y="3616827"/>
                </a:lnTo>
                <a:lnTo>
                  <a:pt x="2256631" y="3610476"/>
                </a:lnTo>
                <a:lnTo>
                  <a:pt x="2259277" y="3603597"/>
                </a:lnTo>
                <a:lnTo>
                  <a:pt x="2261658" y="3596452"/>
                </a:lnTo>
                <a:lnTo>
                  <a:pt x="2264039" y="3589573"/>
                </a:lnTo>
                <a:lnTo>
                  <a:pt x="2265892" y="3582429"/>
                </a:lnTo>
                <a:lnTo>
                  <a:pt x="2267479" y="3575284"/>
                </a:lnTo>
                <a:lnTo>
                  <a:pt x="2268802" y="3568140"/>
                </a:lnTo>
                <a:lnTo>
                  <a:pt x="2269861" y="3560996"/>
                </a:lnTo>
                <a:lnTo>
                  <a:pt x="2270654" y="3553852"/>
                </a:lnTo>
                <a:lnTo>
                  <a:pt x="2271183" y="3546443"/>
                </a:lnTo>
                <a:lnTo>
                  <a:pt x="2271448" y="3539299"/>
                </a:lnTo>
                <a:lnTo>
                  <a:pt x="2271183" y="3531890"/>
                </a:lnTo>
                <a:lnTo>
                  <a:pt x="2270919" y="3524746"/>
                </a:lnTo>
                <a:lnTo>
                  <a:pt x="2269861" y="3517337"/>
                </a:lnTo>
                <a:lnTo>
                  <a:pt x="2269067" y="3510193"/>
                </a:lnTo>
                <a:lnTo>
                  <a:pt x="2267744" y="3503048"/>
                </a:lnTo>
                <a:lnTo>
                  <a:pt x="2266156" y="3495904"/>
                </a:lnTo>
                <a:lnTo>
                  <a:pt x="2264304" y="3488495"/>
                </a:lnTo>
                <a:lnTo>
                  <a:pt x="2261923" y="3481616"/>
                </a:lnTo>
                <a:lnTo>
                  <a:pt x="2259806" y="3474472"/>
                </a:lnTo>
                <a:lnTo>
                  <a:pt x="2256896" y="3467327"/>
                </a:lnTo>
                <a:lnTo>
                  <a:pt x="2253721" y="3460448"/>
                </a:lnTo>
                <a:lnTo>
                  <a:pt x="2250281" y="3453568"/>
                </a:lnTo>
                <a:lnTo>
                  <a:pt x="2251604" y="3460448"/>
                </a:lnTo>
                <a:lnTo>
                  <a:pt x="2252927" y="3467592"/>
                </a:lnTo>
                <a:lnTo>
                  <a:pt x="2253985" y="3474207"/>
                </a:lnTo>
                <a:lnTo>
                  <a:pt x="2254779" y="3481087"/>
                </a:lnTo>
                <a:lnTo>
                  <a:pt x="2255573" y="3487966"/>
                </a:lnTo>
                <a:lnTo>
                  <a:pt x="2256102" y="3494317"/>
                </a:lnTo>
                <a:lnTo>
                  <a:pt x="2256367" y="3500932"/>
                </a:lnTo>
                <a:lnTo>
                  <a:pt x="2256367" y="3507547"/>
                </a:lnTo>
                <a:lnTo>
                  <a:pt x="2256367" y="3514162"/>
                </a:lnTo>
                <a:lnTo>
                  <a:pt x="2256102" y="3520512"/>
                </a:lnTo>
                <a:lnTo>
                  <a:pt x="2255308" y="3526862"/>
                </a:lnTo>
                <a:lnTo>
                  <a:pt x="2254515" y="3533213"/>
                </a:lnTo>
                <a:lnTo>
                  <a:pt x="2253456" y="3539299"/>
                </a:lnTo>
                <a:lnTo>
                  <a:pt x="2252133" y="3545649"/>
                </a:lnTo>
                <a:lnTo>
                  <a:pt x="2250811" y="3551470"/>
                </a:lnTo>
                <a:lnTo>
                  <a:pt x="2249223" y="3557556"/>
                </a:lnTo>
                <a:lnTo>
                  <a:pt x="2247106" y="3563642"/>
                </a:lnTo>
                <a:lnTo>
                  <a:pt x="2245254" y="3569463"/>
                </a:lnTo>
                <a:lnTo>
                  <a:pt x="2242608" y="3575284"/>
                </a:lnTo>
                <a:lnTo>
                  <a:pt x="2239963" y="3580841"/>
                </a:lnTo>
                <a:lnTo>
                  <a:pt x="2237052" y="3586398"/>
                </a:lnTo>
                <a:lnTo>
                  <a:pt x="2234406" y="3592219"/>
                </a:lnTo>
                <a:lnTo>
                  <a:pt x="2230967" y="3597511"/>
                </a:lnTo>
                <a:lnTo>
                  <a:pt x="2227263" y="3602538"/>
                </a:lnTo>
                <a:lnTo>
                  <a:pt x="2223558" y="3608095"/>
                </a:lnTo>
                <a:lnTo>
                  <a:pt x="2219325" y="3613122"/>
                </a:lnTo>
                <a:lnTo>
                  <a:pt x="2215092" y="3618150"/>
                </a:lnTo>
                <a:lnTo>
                  <a:pt x="2210594" y="3623177"/>
                </a:lnTo>
                <a:lnTo>
                  <a:pt x="2205831" y="3627940"/>
                </a:lnTo>
                <a:lnTo>
                  <a:pt x="2200539" y="3632703"/>
                </a:lnTo>
                <a:lnTo>
                  <a:pt x="2195513" y="3637466"/>
                </a:lnTo>
                <a:lnTo>
                  <a:pt x="2189692" y="3641964"/>
                </a:lnTo>
                <a:lnTo>
                  <a:pt x="2184665" y="3645404"/>
                </a:lnTo>
                <a:lnTo>
                  <a:pt x="2179108" y="3648579"/>
                </a:lnTo>
                <a:lnTo>
                  <a:pt x="2173817" y="3651489"/>
                </a:lnTo>
                <a:lnTo>
                  <a:pt x="2168261" y="3654400"/>
                </a:lnTo>
                <a:lnTo>
                  <a:pt x="2162969" y="3656781"/>
                </a:lnTo>
                <a:lnTo>
                  <a:pt x="2157413" y="3659427"/>
                </a:lnTo>
                <a:lnTo>
                  <a:pt x="2151856" y="3661809"/>
                </a:lnTo>
                <a:lnTo>
                  <a:pt x="2146300" y="3663661"/>
                </a:lnTo>
                <a:lnTo>
                  <a:pt x="2135187" y="3667365"/>
                </a:lnTo>
                <a:lnTo>
                  <a:pt x="2123811" y="3670541"/>
                </a:lnTo>
                <a:lnTo>
                  <a:pt x="2112698" y="3672922"/>
                </a:lnTo>
                <a:lnTo>
                  <a:pt x="2101321" y="3674510"/>
                </a:lnTo>
                <a:lnTo>
                  <a:pt x="2090208" y="3675568"/>
                </a:lnTo>
                <a:lnTo>
                  <a:pt x="2079096" y="3676097"/>
                </a:lnTo>
                <a:lnTo>
                  <a:pt x="2067719" y="3675833"/>
                </a:lnTo>
                <a:lnTo>
                  <a:pt x="2056606" y="3674774"/>
                </a:lnTo>
                <a:lnTo>
                  <a:pt x="2045494" y="3673451"/>
                </a:lnTo>
                <a:lnTo>
                  <a:pt x="2034646" y="3671599"/>
                </a:lnTo>
                <a:lnTo>
                  <a:pt x="2024063" y="3668688"/>
                </a:lnTo>
                <a:lnTo>
                  <a:pt x="2013479" y="3665513"/>
                </a:lnTo>
                <a:lnTo>
                  <a:pt x="2003425" y="3661809"/>
                </a:lnTo>
                <a:lnTo>
                  <a:pt x="1993371" y="3657575"/>
                </a:lnTo>
                <a:lnTo>
                  <a:pt x="1983581" y="3652548"/>
                </a:lnTo>
                <a:lnTo>
                  <a:pt x="1973792" y="3647520"/>
                </a:lnTo>
                <a:lnTo>
                  <a:pt x="1964796" y="3641435"/>
                </a:lnTo>
                <a:lnTo>
                  <a:pt x="1955800" y="3635084"/>
                </a:lnTo>
                <a:lnTo>
                  <a:pt x="1947333" y="3628469"/>
                </a:lnTo>
                <a:lnTo>
                  <a:pt x="1939396" y="3621325"/>
                </a:lnTo>
                <a:lnTo>
                  <a:pt x="1931723" y="3613122"/>
                </a:lnTo>
                <a:lnTo>
                  <a:pt x="1924315" y="3605184"/>
                </a:lnTo>
                <a:lnTo>
                  <a:pt x="1917435" y="3596452"/>
                </a:lnTo>
                <a:lnTo>
                  <a:pt x="1911085" y="3587456"/>
                </a:lnTo>
                <a:lnTo>
                  <a:pt x="1905000" y="3578195"/>
                </a:lnTo>
                <a:lnTo>
                  <a:pt x="1899973" y="3568140"/>
                </a:lnTo>
                <a:lnTo>
                  <a:pt x="1895210" y="3557821"/>
                </a:lnTo>
                <a:lnTo>
                  <a:pt x="1892829" y="3552793"/>
                </a:lnTo>
                <a:lnTo>
                  <a:pt x="1890713" y="3547237"/>
                </a:lnTo>
                <a:lnTo>
                  <a:pt x="1888331" y="3537182"/>
                </a:lnTo>
                <a:lnTo>
                  <a:pt x="1885685" y="3526862"/>
                </a:lnTo>
                <a:lnTo>
                  <a:pt x="1883569" y="3516543"/>
                </a:lnTo>
                <a:lnTo>
                  <a:pt x="1881981" y="3505959"/>
                </a:lnTo>
                <a:lnTo>
                  <a:pt x="1880658" y="3495110"/>
                </a:lnTo>
                <a:lnTo>
                  <a:pt x="1879335" y="3484262"/>
                </a:lnTo>
                <a:lnTo>
                  <a:pt x="1878806" y="3472884"/>
                </a:lnTo>
                <a:lnTo>
                  <a:pt x="1878542" y="3461771"/>
                </a:lnTo>
                <a:lnTo>
                  <a:pt x="1879071" y="3450657"/>
                </a:lnTo>
                <a:lnTo>
                  <a:pt x="1879865" y="3439544"/>
                </a:lnTo>
                <a:lnTo>
                  <a:pt x="1881452" y="3428431"/>
                </a:lnTo>
                <a:lnTo>
                  <a:pt x="1883304" y="3417318"/>
                </a:lnTo>
                <a:lnTo>
                  <a:pt x="1886215" y="3406205"/>
                </a:lnTo>
                <a:lnTo>
                  <a:pt x="1888067" y="3400648"/>
                </a:lnTo>
                <a:lnTo>
                  <a:pt x="1889654" y="3395356"/>
                </a:lnTo>
                <a:lnTo>
                  <a:pt x="1891771" y="3389799"/>
                </a:lnTo>
                <a:lnTo>
                  <a:pt x="1893623" y="3384507"/>
                </a:lnTo>
                <a:lnTo>
                  <a:pt x="1896004" y="3379480"/>
                </a:lnTo>
                <a:lnTo>
                  <a:pt x="1898650" y="3373923"/>
                </a:lnTo>
                <a:lnTo>
                  <a:pt x="1903942" y="3364398"/>
                </a:lnTo>
                <a:lnTo>
                  <a:pt x="1909763" y="3355401"/>
                </a:lnTo>
                <a:lnTo>
                  <a:pt x="1915319" y="3346669"/>
                </a:lnTo>
                <a:lnTo>
                  <a:pt x="1921404" y="3338202"/>
                </a:lnTo>
                <a:lnTo>
                  <a:pt x="1927754" y="3330000"/>
                </a:lnTo>
                <a:lnTo>
                  <a:pt x="1934104" y="3322326"/>
                </a:lnTo>
                <a:lnTo>
                  <a:pt x="1940719" y="3314917"/>
                </a:lnTo>
                <a:lnTo>
                  <a:pt x="1947598" y="3307508"/>
                </a:lnTo>
                <a:lnTo>
                  <a:pt x="1954742" y="3300629"/>
                </a:lnTo>
                <a:lnTo>
                  <a:pt x="1961885" y="3294014"/>
                </a:lnTo>
                <a:lnTo>
                  <a:pt x="1969294" y="3287663"/>
                </a:lnTo>
                <a:lnTo>
                  <a:pt x="1976967" y="3281578"/>
                </a:lnTo>
                <a:lnTo>
                  <a:pt x="1985169" y="3276021"/>
                </a:lnTo>
                <a:lnTo>
                  <a:pt x="1993106" y="3270729"/>
                </a:lnTo>
                <a:lnTo>
                  <a:pt x="2001044" y="3265702"/>
                </a:lnTo>
                <a:lnTo>
                  <a:pt x="2009510" y="3261203"/>
                </a:lnTo>
                <a:lnTo>
                  <a:pt x="2018242" y="3256970"/>
                </a:lnTo>
                <a:lnTo>
                  <a:pt x="2026973" y="3252736"/>
                </a:lnTo>
                <a:lnTo>
                  <a:pt x="2035969" y="3249032"/>
                </a:lnTo>
                <a:lnTo>
                  <a:pt x="2044965" y="3246121"/>
                </a:lnTo>
                <a:lnTo>
                  <a:pt x="2054490" y="3243211"/>
                </a:lnTo>
                <a:lnTo>
                  <a:pt x="2063750" y="3240300"/>
                </a:lnTo>
                <a:lnTo>
                  <a:pt x="2073540" y="3238183"/>
                </a:lnTo>
                <a:lnTo>
                  <a:pt x="2083329" y="3236331"/>
                </a:lnTo>
                <a:lnTo>
                  <a:pt x="2093119" y="3234479"/>
                </a:lnTo>
                <a:lnTo>
                  <a:pt x="2103437" y="3233420"/>
                </a:lnTo>
                <a:lnTo>
                  <a:pt x="2113756" y="3232626"/>
                </a:lnTo>
                <a:lnTo>
                  <a:pt x="2124339" y="3232097"/>
                </a:lnTo>
                <a:lnTo>
                  <a:pt x="2134923" y="3232097"/>
                </a:lnTo>
                <a:lnTo>
                  <a:pt x="2145771" y="3232097"/>
                </a:lnTo>
                <a:lnTo>
                  <a:pt x="2156619" y="3232891"/>
                </a:lnTo>
                <a:lnTo>
                  <a:pt x="2167731" y="3233685"/>
                </a:lnTo>
                <a:lnTo>
                  <a:pt x="2177256" y="3236066"/>
                </a:lnTo>
                <a:lnTo>
                  <a:pt x="2185987" y="3238448"/>
                </a:lnTo>
                <a:lnTo>
                  <a:pt x="2195248" y="3241358"/>
                </a:lnTo>
                <a:lnTo>
                  <a:pt x="2203979" y="3244269"/>
                </a:lnTo>
                <a:lnTo>
                  <a:pt x="2212975" y="3247709"/>
                </a:lnTo>
                <a:lnTo>
                  <a:pt x="2221442" y="3250884"/>
                </a:lnTo>
                <a:lnTo>
                  <a:pt x="2229908" y="3254588"/>
                </a:lnTo>
                <a:lnTo>
                  <a:pt x="2238375" y="3258293"/>
                </a:lnTo>
                <a:lnTo>
                  <a:pt x="2246577" y="3262262"/>
                </a:lnTo>
                <a:lnTo>
                  <a:pt x="2254515" y="3266495"/>
                </a:lnTo>
                <a:lnTo>
                  <a:pt x="2262452" y="3270729"/>
                </a:lnTo>
                <a:lnTo>
                  <a:pt x="2270125" y="3275492"/>
                </a:lnTo>
                <a:lnTo>
                  <a:pt x="2277798" y="3280255"/>
                </a:lnTo>
                <a:lnTo>
                  <a:pt x="2285206" y="3285282"/>
                </a:lnTo>
                <a:lnTo>
                  <a:pt x="2292615" y="3290574"/>
                </a:lnTo>
                <a:lnTo>
                  <a:pt x="2299758" y="3295866"/>
                </a:lnTo>
                <a:lnTo>
                  <a:pt x="2306637" y="3301687"/>
                </a:lnTo>
                <a:lnTo>
                  <a:pt x="2313252" y="3307508"/>
                </a:lnTo>
                <a:lnTo>
                  <a:pt x="2319867" y="3313330"/>
                </a:lnTo>
                <a:lnTo>
                  <a:pt x="2326217" y="3319680"/>
                </a:lnTo>
                <a:lnTo>
                  <a:pt x="2332567" y="3326031"/>
                </a:lnTo>
                <a:lnTo>
                  <a:pt x="2338387" y="3332646"/>
                </a:lnTo>
                <a:lnTo>
                  <a:pt x="2344208" y="3339261"/>
                </a:lnTo>
                <a:lnTo>
                  <a:pt x="2350029" y="3346405"/>
                </a:lnTo>
                <a:lnTo>
                  <a:pt x="2355321" y="3353549"/>
                </a:lnTo>
                <a:lnTo>
                  <a:pt x="2360348" y="3361487"/>
                </a:lnTo>
                <a:lnTo>
                  <a:pt x="2365375" y="3368896"/>
                </a:lnTo>
                <a:lnTo>
                  <a:pt x="2370137" y="3376834"/>
                </a:lnTo>
                <a:lnTo>
                  <a:pt x="2374635" y="3384772"/>
                </a:lnTo>
                <a:lnTo>
                  <a:pt x="2379133" y="3392974"/>
                </a:lnTo>
                <a:lnTo>
                  <a:pt x="2383102" y="3401706"/>
                </a:lnTo>
                <a:lnTo>
                  <a:pt x="2387071" y="3410174"/>
                </a:lnTo>
                <a:lnTo>
                  <a:pt x="2390511" y="3418641"/>
                </a:lnTo>
                <a:lnTo>
                  <a:pt x="2393950" y="3427108"/>
                </a:lnTo>
                <a:lnTo>
                  <a:pt x="2396596" y="3435311"/>
                </a:lnTo>
                <a:lnTo>
                  <a:pt x="2399506" y="3443778"/>
                </a:lnTo>
                <a:lnTo>
                  <a:pt x="2401887" y="3452245"/>
                </a:lnTo>
                <a:lnTo>
                  <a:pt x="2403739" y="3460712"/>
                </a:lnTo>
                <a:lnTo>
                  <a:pt x="2405856" y="3469179"/>
                </a:lnTo>
                <a:lnTo>
                  <a:pt x="2407179" y="3477647"/>
                </a:lnTo>
                <a:lnTo>
                  <a:pt x="2408767" y="3486114"/>
                </a:lnTo>
                <a:lnTo>
                  <a:pt x="2409561" y="3494581"/>
                </a:lnTo>
                <a:lnTo>
                  <a:pt x="2410354" y="3503048"/>
                </a:lnTo>
                <a:lnTo>
                  <a:pt x="2410883" y="3511516"/>
                </a:lnTo>
                <a:lnTo>
                  <a:pt x="2411413" y="3520247"/>
                </a:lnTo>
                <a:lnTo>
                  <a:pt x="2411413" y="3528450"/>
                </a:lnTo>
                <a:lnTo>
                  <a:pt x="2410883" y="3536917"/>
                </a:lnTo>
                <a:lnTo>
                  <a:pt x="2410354" y="3545384"/>
                </a:lnTo>
                <a:lnTo>
                  <a:pt x="2409825" y="3553852"/>
                </a:lnTo>
                <a:lnTo>
                  <a:pt x="2408767" y="3562054"/>
                </a:lnTo>
                <a:lnTo>
                  <a:pt x="2407444" y="3570257"/>
                </a:lnTo>
                <a:lnTo>
                  <a:pt x="2406121" y="3578724"/>
                </a:lnTo>
                <a:lnTo>
                  <a:pt x="2404533" y="3586927"/>
                </a:lnTo>
                <a:lnTo>
                  <a:pt x="2402417" y="3594865"/>
                </a:lnTo>
                <a:lnTo>
                  <a:pt x="2400565" y="3603332"/>
                </a:lnTo>
                <a:lnTo>
                  <a:pt x="2397919" y="3611270"/>
                </a:lnTo>
                <a:lnTo>
                  <a:pt x="2395273" y="3619208"/>
                </a:lnTo>
                <a:lnTo>
                  <a:pt x="2392627" y="3627146"/>
                </a:lnTo>
                <a:lnTo>
                  <a:pt x="2389717" y="3635084"/>
                </a:lnTo>
                <a:lnTo>
                  <a:pt x="2386542" y="3643022"/>
                </a:lnTo>
                <a:lnTo>
                  <a:pt x="2383102" y="3650696"/>
                </a:lnTo>
                <a:lnTo>
                  <a:pt x="2379398" y="3658369"/>
                </a:lnTo>
                <a:lnTo>
                  <a:pt x="2375694" y="3665778"/>
                </a:lnTo>
                <a:lnTo>
                  <a:pt x="2371725" y="3673187"/>
                </a:lnTo>
                <a:lnTo>
                  <a:pt x="2367492" y="3680595"/>
                </a:lnTo>
                <a:lnTo>
                  <a:pt x="2362994" y="3687740"/>
                </a:lnTo>
                <a:lnTo>
                  <a:pt x="2358496" y="3694884"/>
                </a:lnTo>
                <a:lnTo>
                  <a:pt x="2353998" y="3702028"/>
                </a:lnTo>
                <a:lnTo>
                  <a:pt x="2348971" y="3708908"/>
                </a:lnTo>
                <a:lnTo>
                  <a:pt x="2343944" y="3715787"/>
                </a:lnTo>
                <a:lnTo>
                  <a:pt x="2338652" y="3722667"/>
                </a:lnTo>
                <a:lnTo>
                  <a:pt x="2333361" y="3729282"/>
                </a:lnTo>
                <a:lnTo>
                  <a:pt x="2327539" y="3735368"/>
                </a:lnTo>
                <a:lnTo>
                  <a:pt x="2321983" y="3741983"/>
                </a:lnTo>
                <a:lnTo>
                  <a:pt x="2315898" y="3748069"/>
                </a:lnTo>
                <a:lnTo>
                  <a:pt x="2309813" y="3753890"/>
                </a:lnTo>
                <a:lnTo>
                  <a:pt x="2303992" y="3759976"/>
                </a:lnTo>
                <a:lnTo>
                  <a:pt x="2297377" y="3765797"/>
                </a:lnTo>
                <a:lnTo>
                  <a:pt x="2291027" y="3771089"/>
                </a:lnTo>
                <a:lnTo>
                  <a:pt x="2284413" y="3776645"/>
                </a:lnTo>
                <a:lnTo>
                  <a:pt x="2277798" y="3781937"/>
                </a:lnTo>
                <a:lnTo>
                  <a:pt x="2270919" y="3787229"/>
                </a:lnTo>
                <a:lnTo>
                  <a:pt x="2263775" y="3791992"/>
                </a:lnTo>
                <a:lnTo>
                  <a:pt x="2256631" y="3796755"/>
                </a:lnTo>
                <a:lnTo>
                  <a:pt x="2249487" y="3801518"/>
                </a:lnTo>
                <a:lnTo>
                  <a:pt x="2242079" y="3805752"/>
                </a:lnTo>
                <a:lnTo>
                  <a:pt x="2234671" y="3809985"/>
                </a:lnTo>
                <a:lnTo>
                  <a:pt x="2226733" y="3813954"/>
                </a:lnTo>
                <a:lnTo>
                  <a:pt x="2219061" y="3817659"/>
                </a:lnTo>
                <a:lnTo>
                  <a:pt x="2211387" y="3821363"/>
                </a:lnTo>
                <a:lnTo>
                  <a:pt x="2203450" y="3824538"/>
                </a:lnTo>
                <a:lnTo>
                  <a:pt x="2195513" y="3827978"/>
                </a:lnTo>
                <a:lnTo>
                  <a:pt x="2187046" y="3830889"/>
                </a:lnTo>
                <a:lnTo>
                  <a:pt x="2179108" y="3833535"/>
                </a:lnTo>
                <a:lnTo>
                  <a:pt x="2170906" y="3836181"/>
                </a:lnTo>
                <a:lnTo>
                  <a:pt x="2162439" y="3838562"/>
                </a:lnTo>
                <a:lnTo>
                  <a:pt x="2153444" y="3840414"/>
                </a:lnTo>
                <a:lnTo>
                  <a:pt x="2144713" y="3842266"/>
                </a:lnTo>
                <a:lnTo>
                  <a:pt x="2135452" y="3843854"/>
                </a:lnTo>
                <a:lnTo>
                  <a:pt x="2126721" y="3845442"/>
                </a:lnTo>
                <a:lnTo>
                  <a:pt x="2117461" y="3846500"/>
                </a:lnTo>
                <a:lnTo>
                  <a:pt x="2108729" y="3847294"/>
                </a:lnTo>
                <a:lnTo>
                  <a:pt x="2099469" y="3847823"/>
                </a:lnTo>
                <a:lnTo>
                  <a:pt x="2090737" y="3848617"/>
                </a:lnTo>
                <a:lnTo>
                  <a:pt x="2081742" y="3848617"/>
                </a:lnTo>
                <a:lnTo>
                  <a:pt x="2072746" y="3848617"/>
                </a:lnTo>
                <a:lnTo>
                  <a:pt x="2063750" y="3848352"/>
                </a:lnTo>
                <a:lnTo>
                  <a:pt x="2055019" y="3847823"/>
                </a:lnTo>
                <a:lnTo>
                  <a:pt x="2046023" y="3847029"/>
                </a:lnTo>
                <a:lnTo>
                  <a:pt x="2037292" y="3846235"/>
                </a:lnTo>
                <a:lnTo>
                  <a:pt x="2028560" y="3845177"/>
                </a:lnTo>
                <a:lnTo>
                  <a:pt x="2019565" y="3843589"/>
                </a:lnTo>
                <a:lnTo>
                  <a:pt x="2011098" y="3842002"/>
                </a:lnTo>
                <a:lnTo>
                  <a:pt x="2002102" y="3840150"/>
                </a:lnTo>
                <a:lnTo>
                  <a:pt x="1993635" y="3838297"/>
                </a:lnTo>
                <a:lnTo>
                  <a:pt x="1985169" y="3835916"/>
                </a:lnTo>
                <a:lnTo>
                  <a:pt x="1976437" y="3833535"/>
                </a:lnTo>
                <a:lnTo>
                  <a:pt x="1968235" y="3831153"/>
                </a:lnTo>
                <a:lnTo>
                  <a:pt x="1959504" y="3828243"/>
                </a:lnTo>
                <a:lnTo>
                  <a:pt x="1951302" y="3825067"/>
                </a:lnTo>
                <a:lnTo>
                  <a:pt x="1943100" y="3821892"/>
                </a:lnTo>
                <a:lnTo>
                  <a:pt x="1935163" y="3818452"/>
                </a:lnTo>
                <a:lnTo>
                  <a:pt x="1926696" y="3815013"/>
                </a:lnTo>
                <a:lnTo>
                  <a:pt x="1918758" y="3811044"/>
                </a:lnTo>
                <a:lnTo>
                  <a:pt x="1910821" y="3807339"/>
                </a:lnTo>
                <a:lnTo>
                  <a:pt x="1903148" y="3803106"/>
                </a:lnTo>
                <a:lnTo>
                  <a:pt x="1895475" y="3798872"/>
                </a:lnTo>
                <a:lnTo>
                  <a:pt x="1887802" y="3794374"/>
                </a:lnTo>
                <a:lnTo>
                  <a:pt x="1880129" y="3789611"/>
                </a:lnTo>
                <a:lnTo>
                  <a:pt x="1872721" y="3784848"/>
                </a:lnTo>
                <a:lnTo>
                  <a:pt x="1865313" y="3779821"/>
                </a:lnTo>
                <a:lnTo>
                  <a:pt x="1858169" y="3774529"/>
                </a:lnTo>
                <a:lnTo>
                  <a:pt x="1851025" y="3769501"/>
                </a:lnTo>
                <a:lnTo>
                  <a:pt x="1844410" y="3763680"/>
                </a:lnTo>
                <a:lnTo>
                  <a:pt x="1837531" y="3758388"/>
                </a:lnTo>
                <a:lnTo>
                  <a:pt x="1830917" y="3752302"/>
                </a:lnTo>
                <a:lnTo>
                  <a:pt x="1824302" y="3746216"/>
                </a:lnTo>
                <a:lnTo>
                  <a:pt x="1817952" y="3740395"/>
                </a:lnTo>
                <a:lnTo>
                  <a:pt x="1811867" y="3734045"/>
                </a:lnTo>
                <a:lnTo>
                  <a:pt x="1805517" y="3727430"/>
                </a:lnTo>
                <a:lnTo>
                  <a:pt x="1799431" y="3720815"/>
                </a:lnTo>
                <a:lnTo>
                  <a:pt x="1793875" y="3714200"/>
                </a:lnTo>
                <a:lnTo>
                  <a:pt x="1788054" y="3707320"/>
                </a:lnTo>
                <a:lnTo>
                  <a:pt x="1782498" y="3700440"/>
                </a:lnTo>
                <a:lnTo>
                  <a:pt x="1777206" y="3693296"/>
                </a:lnTo>
                <a:lnTo>
                  <a:pt x="1772179" y="3686152"/>
                </a:lnTo>
                <a:lnTo>
                  <a:pt x="1767152" y="3678479"/>
                </a:lnTo>
                <a:lnTo>
                  <a:pt x="1762390" y="3671070"/>
                </a:lnTo>
                <a:lnTo>
                  <a:pt x="1757892" y="3663396"/>
                </a:lnTo>
                <a:lnTo>
                  <a:pt x="1753129" y="3655723"/>
                </a:lnTo>
                <a:lnTo>
                  <a:pt x="1749160" y="3647785"/>
                </a:lnTo>
                <a:lnTo>
                  <a:pt x="1745192" y="3639847"/>
                </a:lnTo>
                <a:lnTo>
                  <a:pt x="1741223" y="3631909"/>
                </a:lnTo>
                <a:lnTo>
                  <a:pt x="1737519" y="3623442"/>
                </a:lnTo>
                <a:lnTo>
                  <a:pt x="1734079" y="3614974"/>
                </a:lnTo>
                <a:lnTo>
                  <a:pt x="1730904" y="3606772"/>
                </a:lnTo>
                <a:lnTo>
                  <a:pt x="1727729" y="3598040"/>
                </a:lnTo>
                <a:lnTo>
                  <a:pt x="1725348" y="3589308"/>
                </a:lnTo>
                <a:lnTo>
                  <a:pt x="1722702" y="3580576"/>
                </a:lnTo>
                <a:lnTo>
                  <a:pt x="1720056" y="3571845"/>
                </a:lnTo>
                <a:lnTo>
                  <a:pt x="1717146" y="3557821"/>
                </a:lnTo>
                <a:lnTo>
                  <a:pt x="1715029" y="3543797"/>
                </a:lnTo>
                <a:lnTo>
                  <a:pt x="1712648" y="3530038"/>
                </a:lnTo>
                <a:lnTo>
                  <a:pt x="1711325" y="3516543"/>
                </a:lnTo>
                <a:lnTo>
                  <a:pt x="1710002" y="3502784"/>
                </a:lnTo>
                <a:lnTo>
                  <a:pt x="1709208" y="3489025"/>
                </a:lnTo>
                <a:lnTo>
                  <a:pt x="1708944" y="3475265"/>
                </a:lnTo>
                <a:lnTo>
                  <a:pt x="1709208" y="3461771"/>
                </a:lnTo>
                <a:lnTo>
                  <a:pt x="1709737" y="3448541"/>
                </a:lnTo>
                <a:lnTo>
                  <a:pt x="1711060" y="3435046"/>
                </a:lnTo>
                <a:lnTo>
                  <a:pt x="1712383" y="3421551"/>
                </a:lnTo>
                <a:lnTo>
                  <a:pt x="1713971" y="3408586"/>
                </a:lnTo>
                <a:lnTo>
                  <a:pt x="1716352" y="3395356"/>
                </a:lnTo>
                <a:lnTo>
                  <a:pt x="1719263" y="3382390"/>
                </a:lnTo>
                <a:lnTo>
                  <a:pt x="1722437" y="3369690"/>
                </a:lnTo>
                <a:lnTo>
                  <a:pt x="1725877" y="3356724"/>
                </a:lnTo>
                <a:lnTo>
                  <a:pt x="1729846" y="3344288"/>
                </a:lnTo>
                <a:lnTo>
                  <a:pt x="1734344" y="3331587"/>
                </a:lnTo>
                <a:lnTo>
                  <a:pt x="1739106" y="3319416"/>
                </a:lnTo>
                <a:lnTo>
                  <a:pt x="1744398" y="3306979"/>
                </a:lnTo>
                <a:lnTo>
                  <a:pt x="1749954" y="3295072"/>
                </a:lnTo>
                <a:lnTo>
                  <a:pt x="1756040" y="3283165"/>
                </a:lnTo>
                <a:lnTo>
                  <a:pt x="1762654" y="3271523"/>
                </a:lnTo>
                <a:lnTo>
                  <a:pt x="1769533" y="3259616"/>
                </a:lnTo>
                <a:lnTo>
                  <a:pt x="1776942" y="3248238"/>
                </a:lnTo>
                <a:lnTo>
                  <a:pt x="1784615" y="3237125"/>
                </a:lnTo>
                <a:lnTo>
                  <a:pt x="1792552" y="3226011"/>
                </a:lnTo>
                <a:lnTo>
                  <a:pt x="1801283" y="3215163"/>
                </a:lnTo>
                <a:lnTo>
                  <a:pt x="1810015" y="3204579"/>
                </a:lnTo>
                <a:lnTo>
                  <a:pt x="1819540" y="3193995"/>
                </a:lnTo>
                <a:lnTo>
                  <a:pt x="1829065" y="3183675"/>
                </a:lnTo>
                <a:lnTo>
                  <a:pt x="1839383" y="3173621"/>
                </a:lnTo>
                <a:lnTo>
                  <a:pt x="1848115" y="3165947"/>
                </a:lnTo>
                <a:lnTo>
                  <a:pt x="1856581" y="3158538"/>
                </a:lnTo>
                <a:lnTo>
                  <a:pt x="1865313" y="3151659"/>
                </a:lnTo>
                <a:lnTo>
                  <a:pt x="1874573" y="3144779"/>
                </a:lnTo>
                <a:lnTo>
                  <a:pt x="1883304" y="3138429"/>
                </a:lnTo>
                <a:lnTo>
                  <a:pt x="1892829" y="3132078"/>
                </a:lnTo>
                <a:lnTo>
                  <a:pt x="1902090" y="3125992"/>
                </a:lnTo>
                <a:lnTo>
                  <a:pt x="1911615" y="3120436"/>
                </a:lnTo>
                <a:lnTo>
                  <a:pt x="1921140" y="3114879"/>
                </a:lnTo>
                <a:lnTo>
                  <a:pt x="1930665" y="3109587"/>
                </a:lnTo>
                <a:lnTo>
                  <a:pt x="1940454" y="3104560"/>
                </a:lnTo>
                <a:lnTo>
                  <a:pt x="1950508" y="3100062"/>
                </a:lnTo>
                <a:lnTo>
                  <a:pt x="1960298" y="3095563"/>
                </a:lnTo>
                <a:lnTo>
                  <a:pt x="1970352" y="3091594"/>
                </a:lnTo>
                <a:lnTo>
                  <a:pt x="1980406" y="3087625"/>
                </a:lnTo>
                <a:lnTo>
                  <a:pt x="1990725" y="3084186"/>
                </a:lnTo>
                <a:lnTo>
                  <a:pt x="2001044" y="3080746"/>
                </a:lnTo>
                <a:lnTo>
                  <a:pt x="2011363" y="3077570"/>
                </a:lnTo>
                <a:lnTo>
                  <a:pt x="2021681" y="3074660"/>
                </a:lnTo>
                <a:lnTo>
                  <a:pt x="2032265" y="3072014"/>
                </a:lnTo>
                <a:lnTo>
                  <a:pt x="2042319" y="3069897"/>
                </a:lnTo>
                <a:lnTo>
                  <a:pt x="2052902" y="3067780"/>
                </a:lnTo>
                <a:lnTo>
                  <a:pt x="2063485" y="3066193"/>
                </a:lnTo>
                <a:lnTo>
                  <a:pt x="2074069" y="3064605"/>
                </a:lnTo>
                <a:lnTo>
                  <a:pt x="2084652" y="3063282"/>
                </a:lnTo>
                <a:lnTo>
                  <a:pt x="2095500" y="3062488"/>
                </a:lnTo>
                <a:lnTo>
                  <a:pt x="2106083" y="3061430"/>
                </a:lnTo>
                <a:lnTo>
                  <a:pt x="2116667" y="3060901"/>
                </a:lnTo>
                <a:lnTo>
                  <a:pt x="2127515" y="3060901"/>
                </a:lnTo>
                <a:lnTo>
                  <a:pt x="2138098" y="3060901"/>
                </a:lnTo>
                <a:lnTo>
                  <a:pt x="2148946" y="3061165"/>
                </a:lnTo>
                <a:lnTo>
                  <a:pt x="2159529" y="3061430"/>
                </a:lnTo>
                <a:lnTo>
                  <a:pt x="2170113" y="3062488"/>
                </a:lnTo>
                <a:lnTo>
                  <a:pt x="2180961" y="3063547"/>
                </a:lnTo>
                <a:lnTo>
                  <a:pt x="2191544" y="3064605"/>
                </a:lnTo>
                <a:lnTo>
                  <a:pt x="2202127" y="3066457"/>
                </a:lnTo>
                <a:lnTo>
                  <a:pt x="2212446" y="3068045"/>
                </a:lnTo>
                <a:lnTo>
                  <a:pt x="2223029" y="3070162"/>
                </a:lnTo>
                <a:lnTo>
                  <a:pt x="2233613" y="3072278"/>
                </a:lnTo>
                <a:lnTo>
                  <a:pt x="2243931" y="3074924"/>
                </a:lnTo>
                <a:lnTo>
                  <a:pt x="2254515" y="3077835"/>
                </a:lnTo>
                <a:lnTo>
                  <a:pt x="2264833" y="3081010"/>
                </a:lnTo>
                <a:lnTo>
                  <a:pt x="2275152" y="3084186"/>
                </a:lnTo>
                <a:lnTo>
                  <a:pt x="2285471" y="3087890"/>
                </a:lnTo>
                <a:lnTo>
                  <a:pt x="2295261" y="3091594"/>
                </a:lnTo>
                <a:lnTo>
                  <a:pt x="2305315" y="3095563"/>
                </a:lnTo>
                <a:lnTo>
                  <a:pt x="2315369" y="3099797"/>
                </a:lnTo>
                <a:lnTo>
                  <a:pt x="2325423" y="3104295"/>
                </a:lnTo>
                <a:lnTo>
                  <a:pt x="2334948" y="3109323"/>
                </a:lnTo>
                <a:lnTo>
                  <a:pt x="2344737" y="3114085"/>
                </a:lnTo>
                <a:lnTo>
                  <a:pt x="2354527" y="3119377"/>
                </a:lnTo>
                <a:lnTo>
                  <a:pt x="2363787" y="3124934"/>
                </a:lnTo>
                <a:lnTo>
                  <a:pt x="2373313" y="3130755"/>
                </a:lnTo>
                <a:lnTo>
                  <a:pt x="2382837" y="3136576"/>
                </a:lnTo>
                <a:lnTo>
                  <a:pt x="2391833" y="3142927"/>
                </a:lnTo>
                <a:lnTo>
                  <a:pt x="2401094" y="3149277"/>
                </a:lnTo>
                <a:lnTo>
                  <a:pt x="2409825" y="3156157"/>
                </a:lnTo>
                <a:lnTo>
                  <a:pt x="2418292" y="3162772"/>
                </a:lnTo>
                <a:lnTo>
                  <a:pt x="2427287" y="3169916"/>
                </a:lnTo>
                <a:lnTo>
                  <a:pt x="2435489" y="3177590"/>
                </a:lnTo>
                <a:lnTo>
                  <a:pt x="2443956" y="3185263"/>
                </a:lnTo>
                <a:lnTo>
                  <a:pt x="2452158" y="3193201"/>
                </a:lnTo>
                <a:lnTo>
                  <a:pt x="2460096" y="3201139"/>
                </a:lnTo>
                <a:lnTo>
                  <a:pt x="2468033" y="3209342"/>
                </a:lnTo>
                <a:lnTo>
                  <a:pt x="2476765" y="3219926"/>
                </a:lnTo>
                <a:lnTo>
                  <a:pt x="2485231" y="3230510"/>
                </a:lnTo>
                <a:lnTo>
                  <a:pt x="2493169" y="3241358"/>
                </a:lnTo>
                <a:lnTo>
                  <a:pt x="2500842" y="3252207"/>
                </a:lnTo>
                <a:lnTo>
                  <a:pt x="2507985" y="3263320"/>
                </a:lnTo>
                <a:lnTo>
                  <a:pt x="2514865" y="3274433"/>
                </a:lnTo>
                <a:lnTo>
                  <a:pt x="2521479" y="3286076"/>
                </a:lnTo>
                <a:lnTo>
                  <a:pt x="2527829" y="3297454"/>
                </a:lnTo>
                <a:lnTo>
                  <a:pt x="2533650" y="3308831"/>
                </a:lnTo>
                <a:lnTo>
                  <a:pt x="2539206" y="3320474"/>
                </a:lnTo>
                <a:lnTo>
                  <a:pt x="2544233" y="3332116"/>
                </a:lnTo>
                <a:lnTo>
                  <a:pt x="2549261" y="3344023"/>
                </a:lnTo>
                <a:lnTo>
                  <a:pt x="2553758" y="3355930"/>
                </a:lnTo>
                <a:lnTo>
                  <a:pt x="2557727" y="3367837"/>
                </a:lnTo>
                <a:lnTo>
                  <a:pt x="2561696" y="3380009"/>
                </a:lnTo>
                <a:lnTo>
                  <a:pt x="2565135" y="3391916"/>
                </a:lnTo>
                <a:lnTo>
                  <a:pt x="2568311" y="3404088"/>
                </a:lnTo>
                <a:lnTo>
                  <a:pt x="2570956" y="3416524"/>
                </a:lnTo>
                <a:lnTo>
                  <a:pt x="2573337" y="3428696"/>
                </a:lnTo>
                <a:lnTo>
                  <a:pt x="2575454" y="3441132"/>
                </a:lnTo>
                <a:lnTo>
                  <a:pt x="2577042" y="3453303"/>
                </a:lnTo>
                <a:lnTo>
                  <a:pt x="2578629" y="3465475"/>
                </a:lnTo>
                <a:lnTo>
                  <a:pt x="2579687" y="3477911"/>
                </a:lnTo>
                <a:lnTo>
                  <a:pt x="2580481" y="3490348"/>
                </a:lnTo>
                <a:lnTo>
                  <a:pt x="2581275" y="3502784"/>
                </a:lnTo>
                <a:lnTo>
                  <a:pt x="2581275" y="3515220"/>
                </a:lnTo>
                <a:lnTo>
                  <a:pt x="2581275" y="3527656"/>
                </a:lnTo>
                <a:lnTo>
                  <a:pt x="2580481" y="3540092"/>
                </a:lnTo>
                <a:lnTo>
                  <a:pt x="2579687" y="3552264"/>
                </a:lnTo>
                <a:lnTo>
                  <a:pt x="2578629" y="3564700"/>
                </a:lnTo>
                <a:lnTo>
                  <a:pt x="2577042" y="3577137"/>
                </a:lnTo>
                <a:lnTo>
                  <a:pt x="2575454" y="3589573"/>
                </a:lnTo>
                <a:lnTo>
                  <a:pt x="2573073" y="3601744"/>
                </a:lnTo>
                <a:lnTo>
                  <a:pt x="2570956" y="3614181"/>
                </a:lnTo>
                <a:lnTo>
                  <a:pt x="2568311" y="3626088"/>
                </a:lnTo>
                <a:lnTo>
                  <a:pt x="2565135" y="3638259"/>
                </a:lnTo>
                <a:lnTo>
                  <a:pt x="2561696" y="3650431"/>
                </a:lnTo>
                <a:lnTo>
                  <a:pt x="2558256" y="3662338"/>
                </a:lnTo>
                <a:lnTo>
                  <a:pt x="2554287" y="3674245"/>
                </a:lnTo>
                <a:lnTo>
                  <a:pt x="2550054" y="3686152"/>
                </a:lnTo>
                <a:lnTo>
                  <a:pt x="2545821" y="3697794"/>
                </a:lnTo>
                <a:lnTo>
                  <a:pt x="2540794" y="3709437"/>
                </a:lnTo>
                <a:lnTo>
                  <a:pt x="2535767" y="3721079"/>
                </a:lnTo>
                <a:lnTo>
                  <a:pt x="2530211" y="3732457"/>
                </a:lnTo>
                <a:lnTo>
                  <a:pt x="2524654" y="3743835"/>
                </a:lnTo>
                <a:lnTo>
                  <a:pt x="2518569" y="3755213"/>
                </a:lnTo>
                <a:lnTo>
                  <a:pt x="2512219" y="3766326"/>
                </a:lnTo>
                <a:lnTo>
                  <a:pt x="2505869" y="3777175"/>
                </a:lnTo>
                <a:lnTo>
                  <a:pt x="2499254" y="3788023"/>
                </a:lnTo>
                <a:lnTo>
                  <a:pt x="2492111" y="3798872"/>
                </a:lnTo>
                <a:lnTo>
                  <a:pt x="2484702" y="3809191"/>
                </a:lnTo>
                <a:lnTo>
                  <a:pt x="2477029" y="3819775"/>
                </a:lnTo>
                <a:lnTo>
                  <a:pt x="2468827" y="3829830"/>
                </a:lnTo>
                <a:lnTo>
                  <a:pt x="2460625" y="3839885"/>
                </a:lnTo>
                <a:lnTo>
                  <a:pt x="2452423" y="3849940"/>
                </a:lnTo>
                <a:lnTo>
                  <a:pt x="2443427" y="3859730"/>
                </a:lnTo>
                <a:lnTo>
                  <a:pt x="2434431" y="3868991"/>
                </a:lnTo>
                <a:lnTo>
                  <a:pt x="2425171" y="3878517"/>
                </a:lnTo>
                <a:lnTo>
                  <a:pt x="2415646" y="3887513"/>
                </a:lnTo>
                <a:lnTo>
                  <a:pt x="2405856" y="3896510"/>
                </a:lnTo>
                <a:lnTo>
                  <a:pt x="2395802" y="3905241"/>
                </a:lnTo>
                <a:lnTo>
                  <a:pt x="2385219" y="3913973"/>
                </a:lnTo>
                <a:lnTo>
                  <a:pt x="2374635" y="3922176"/>
                </a:lnTo>
                <a:lnTo>
                  <a:pt x="2363787" y="3930114"/>
                </a:lnTo>
                <a:lnTo>
                  <a:pt x="2355321" y="3936200"/>
                </a:lnTo>
                <a:lnTo>
                  <a:pt x="2346854" y="3942285"/>
                </a:lnTo>
                <a:lnTo>
                  <a:pt x="2337858" y="3947577"/>
                </a:lnTo>
                <a:lnTo>
                  <a:pt x="2329392" y="3953134"/>
                </a:lnTo>
                <a:lnTo>
                  <a:pt x="2320661" y="3957897"/>
                </a:lnTo>
                <a:lnTo>
                  <a:pt x="2311929" y="3962660"/>
                </a:lnTo>
                <a:lnTo>
                  <a:pt x="2303198" y="3967423"/>
                </a:lnTo>
                <a:lnTo>
                  <a:pt x="2294467" y="3971656"/>
                </a:lnTo>
                <a:lnTo>
                  <a:pt x="2285735" y="3975625"/>
                </a:lnTo>
                <a:lnTo>
                  <a:pt x="2276739" y="3979330"/>
                </a:lnTo>
                <a:lnTo>
                  <a:pt x="2268008" y="3983034"/>
                </a:lnTo>
                <a:lnTo>
                  <a:pt x="2259013" y="3986209"/>
                </a:lnTo>
                <a:lnTo>
                  <a:pt x="2250281" y="3989384"/>
                </a:lnTo>
                <a:lnTo>
                  <a:pt x="2241285" y="3992030"/>
                </a:lnTo>
                <a:lnTo>
                  <a:pt x="2232554" y="3994941"/>
                </a:lnTo>
                <a:lnTo>
                  <a:pt x="2223823" y="3997322"/>
                </a:lnTo>
                <a:lnTo>
                  <a:pt x="2214563" y="3999704"/>
                </a:lnTo>
                <a:lnTo>
                  <a:pt x="2205831" y="4001556"/>
                </a:lnTo>
                <a:lnTo>
                  <a:pt x="2196835" y="4003673"/>
                </a:lnTo>
                <a:lnTo>
                  <a:pt x="2187839" y="4005260"/>
                </a:lnTo>
                <a:lnTo>
                  <a:pt x="2178844" y="4006583"/>
                </a:lnTo>
                <a:lnTo>
                  <a:pt x="2169848" y="4007906"/>
                </a:lnTo>
                <a:lnTo>
                  <a:pt x="2160587" y="4008965"/>
                </a:lnTo>
                <a:lnTo>
                  <a:pt x="2151856" y="4010023"/>
                </a:lnTo>
                <a:lnTo>
                  <a:pt x="2133600" y="4011346"/>
                </a:lnTo>
                <a:lnTo>
                  <a:pt x="2115344" y="4012140"/>
                </a:lnTo>
                <a:lnTo>
                  <a:pt x="2096823" y="4012405"/>
                </a:lnTo>
                <a:lnTo>
                  <a:pt x="2078567" y="4012140"/>
                </a:lnTo>
                <a:lnTo>
                  <a:pt x="2060310" y="4011082"/>
                </a:lnTo>
                <a:lnTo>
                  <a:pt x="2041790" y="4009759"/>
                </a:lnTo>
                <a:lnTo>
                  <a:pt x="2023269" y="4008171"/>
                </a:lnTo>
                <a:lnTo>
                  <a:pt x="2004748" y="4005790"/>
                </a:lnTo>
                <a:lnTo>
                  <a:pt x="1986227" y="4003408"/>
                </a:lnTo>
                <a:lnTo>
                  <a:pt x="1967706" y="4000498"/>
                </a:lnTo>
                <a:lnTo>
                  <a:pt x="1949185" y="3997322"/>
                </a:lnTo>
                <a:lnTo>
                  <a:pt x="1930135" y="3994147"/>
                </a:lnTo>
                <a:lnTo>
                  <a:pt x="1892829" y="3986738"/>
                </a:lnTo>
                <a:lnTo>
                  <a:pt x="1855523" y="3979065"/>
                </a:lnTo>
                <a:lnTo>
                  <a:pt x="1817687" y="3971127"/>
                </a:lnTo>
                <a:lnTo>
                  <a:pt x="1779852" y="3963189"/>
                </a:lnTo>
                <a:lnTo>
                  <a:pt x="1766358" y="3968481"/>
                </a:lnTo>
                <a:lnTo>
                  <a:pt x="1752600" y="3973773"/>
                </a:lnTo>
                <a:lnTo>
                  <a:pt x="1738577" y="3978800"/>
                </a:lnTo>
                <a:lnTo>
                  <a:pt x="1724819" y="3983563"/>
                </a:lnTo>
                <a:lnTo>
                  <a:pt x="1711060" y="3988061"/>
                </a:lnTo>
                <a:lnTo>
                  <a:pt x="1697037" y="3992560"/>
                </a:lnTo>
                <a:lnTo>
                  <a:pt x="1682750" y="3996793"/>
                </a:lnTo>
                <a:lnTo>
                  <a:pt x="1668463" y="4000762"/>
                </a:lnTo>
                <a:lnTo>
                  <a:pt x="1647031" y="4006319"/>
                </a:lnTo>
                <a:lnTo>
                  <a:pt x="1625600" y="4011611"/>
                </a:lnTo>
                <a:lnTo>
                  <a:pt x="1603904" y="4016374"/>
                </a:lnTo>
                <a:lnTo>
                  <a:pt x="1581944" y="4020607"/>
                </a:lnTo>
                <a:lnTo>
                  <a:pt x="1559983" y="4024576"/>
                </a:lnTo>
                <a:lnTo>
                  <a:pt x="1537758" y="4028016"/>
                </a:lnTo>
                <a:lnTo>
                  <a:pt x="1515269" y="4030927"/>
                </a:lnTo>
                <a:lnTo>
                  <a:pt x="1492779" y="4033573"/>
                </a:lnTo>
                <a:lnTo>
                  <a:pt x="1470290" y="4035425"/>
                </a:lnTo>
                <a:lnTo>
                  <a:pt x="1447535" y="4037013"/>
                </a:lnTo>
                <a:lnTo>
                  <a:pt x="1424517" y="4038071"/>
                </a:lnTo>
                <a:lnTo>
                  <a:pt x="1401763" y="4038336"/>
                </a:lnTo>
                <a:lnTo>
                  <a:pt x="1378744" y="4038600"/>
                </a:lnTo>
                <a:lnTo>
                  <a:pt x="1355460" y="4038071"/>
                </a:lnTo>
                <a:lnTo>
                  <a:pt x="1332442" y="4037013"/>
                </a:lnTo>
                <a:lnTo>
                  <a:pt x="1308894" y="4035425"/>
                </a:lnTo>
                <a:lnTo>
                  <a:pt x="1033727" y="4015051"/>
                </a:lnTo>
                <a:lnTo>
                  <a:pt x="1019969" y="4013728"/>
                </a:lnTo>
                <a:lnTo>
                  <a:pt x="1006475" y="4012669"/>
                </a:lnTo>
                <a:lnTo>
                  <a:pt x="992981" y="4011346"/>
                </a:lnTo>
                <a:lnTo>
                  <a:pt x="979488" y="4009494"/>
                </a:lnTo>
                <a:lnTo>
                  <a:pt x="953029" y="4005790"/>
                </a:lnTo>
                <a:lnTo>
                  <a:pt x="926306" y="4001556"/>
                </a:lnTo>
                <a:lnTo>
                  <a:pt x="900113" y="3996529"/>
                </a:lnTo>
                <a:lnTo>
                  <a:pt x="874184" y="3990972"/>
                </a:lnTo>
                <a:lnTo>
                  <a:pt x="848519" y="3984622"/>
                </a:lnTo>
                <a:lnTo>
                  <a:pt x="823119" y="3977742"/>
                </a:lnTo>
                <a:lnTo>
                  <a:pt x="797984" y="3970333"/>
                </a:lnTo>
                <a:lnTo>
                  <a:pt x="773113" y="3962131"/>
                </a:lnTo>
                <a:lnTo>
                  <a:pt x="748506" y="3953663"/>
                </a:lnTo>
                <a:lnTo>
                  <a:pt x="724165" y="3944402"/>
                </a:lnTo>
                <a:lnTo>
                  <a:pt x="700352" y="3934347"/>
                </a:lnTo>
                <a:lnTo>
                  <a:pt x="676540" y="3924293"/>
                </a:lnTo>
                <a:lnTo>
                  <a:pt x="653256" y="3913179"/>
                </a:lnTo>
                <a:lnTo>
                  <a:pt x="629973" y="3901537"/>
                </a:lnTo>
                <a:lnTo>
                  <a:pt x="607484" y="3889630"/>
                </a:lnTo>
                <a:lnTo>
                  <a:pt x="585259" y="3877194"/>
                </a:lnTo>
                <a:lnTo>
                  <a:pt x="563298" y="3864228"/>
                </a:lnTo>
                <a:lnTo>
                  <a:pt x="541602" y="3850469"/>
                </a:lnTo>
                <a:lnTo>
                  <a:pt x="520171" y="3836445"/>
                </a:lnTo>
                <a:lnTo>
                  <a:pt x="499269" y="3821892"/>
                </a:lnTo>
                <a:lnTo>
                  <a:pt x="478631" y="3806810"/>
                </a:lnTo>
                <a:lnTo>
                  <a:pt x="458788" y="3791463"/>
                </a:lnTo>
                <a:lnTo>
                  <a:pt x="438944" y="3775322"/>
                </a:lnTo>
                <a:lnTo>
                  <a:pt x="419629" y="3758917"/>
                </a:lnTo>
                <a:lnTo>
                  <a:pt x="400844" y="3741983"/>
                </a:lnTo>
                <a:lnTo>
                  <a:pt x="382323" y="3724519"/>
                </a:lnTo>
                <a:lnTo>
                  <a:pt x="364067" y="3706791"/>
                </a:lnTo>
                <a:lnTo>
                  <a:pt x="346604" y="3688533"/>
                </a:lnTo>
                <a:lnTo>
                  <a:pt x="329142" y="3670011"/>
                </a:lnTo>
                <a:lnTo>
                  <a:pt x="312473" y="3651225"/>
                </a:lnTo>
                <a:lnTo>
                  <a:pt x="296334" y="3631909"/>
                </a:lnTo>
                <a:lnTo>
                  <a:pt x="280459" y="3612064"/>
                </a:lnTo>
                <a:lnTo>
                  <a:pt x="265113" y="3591690"/>
                </a:lnTo>
                <a:lnTo>
                  <a:pt x="250031" y="3571315"/>
                </a:lnTo>
                <a:lnTo>
                  <a:pt x="235744" y="3550412"/>
                </a:lnTo>
                <a:lnTo>
                  <a:pt x="221721" y="3529244"/>
                </a:lnTo>
                <a:lnTo>
                  <a:pt x="208756" y="3507547"/>
                </a:lnTo>
                <a:lnTo>
                  <a:pt x="195527" y="3485849"/>
                </a:lnTo>
                <a:lnTo>
                  <a:pt x="183356" y="3463623"/>
                </a:lnTo>
                <a:lnTo>
                  <a:pt x="171450" y="3441132"/>
                </a:lnTo>
                <a:lnTo>
                  <a:pt x="160073" y="3418112"/>
                </a:lnTo>
                <a:lnTo>
                  <a:pt x="149490" y="3395091"/>
                </a:lnTo>
                <a:lnTo>
                  <a:pt x="139436" y="3371542"/>
                </a:lnTo>
                <a:lnTo>
                  <a:pt x="129646" y="3347992"/>
                </a:lnTo>
                <a:lnTo>
                  <a:pt x="120386" y="3323914"/>
                </a:lnTo>
                <a:lnTo>
                  <a:pt x="111919" y="3299570"/>
                </a:lnTo>
                <a:lnTo>
                  <a:pt x="104246" y="3275227"/>
                </a:lnTo>
                <a:lnTo>
                  <a:pt x="96838" y="3250619"/>
                </a:lnTo>
                <a:lnTo>
                  <a:pt x="89959" y="3225482"/>
                </a:lnTo>
                <a:lnTo>
                  <a:pt x="83873" y="3200345"/>
                </a:lnTo>
                <a:lnTo>
                  <a:pt x="78317" y="3174944"/>
                </a:lnTo>
                <a:lnTo>
                  <a:pt x="73290" y="3149542"/>
                </a:lnTo>
                <a:lnTo>
                  <a:pt x="69056" y="3123611"/>
                </a:lnTo>
                <a:lnTo>
                  <a:pt x="65352" y="3097416"/>
                </a:lnTo>
                <a:lnTo>
                  <a:pt x="62442" y="3071485"/>
                </a:lnTo>
                <a:lnTo>
                  <a:pt x="60061" y="3045025"/>
                </a:lnTo>
                <a:lnTo>
                  <a:pt x="58209" y="3018300"/>
                </a:lnTo>
                <a:lnTo>
                  <a:pt x="57415" y="2991840"/>
                </a:lnTo>
                <a:lnTo>
                  <a:pt x="56886" y="2965115"/>
                </a:lnTo>
                <a:lnTo>
                  <a:pt x="57415" y="2938126"/>
                </a:lnTo>
                <a:lnTo>
                  <a:pt x="57679" y="2924631"/>
                </a:lnTo>
                <a:lnTo>
                  <a:pt x="58209" y="2911137"/>
                </a:lnTo>
                <a:lnTo>
                  <a:pt x="59002" y="2897377"/>
                </a:lnTo>
                <a:lnTo>
                  <a:pt x="60061" y="2883883"/>
                </a:lnTo>
                <a:lnTo>
                  <a:pt x="180181" y="1276169"/>
                </a:lnTo>
                <a:lnTo>
                  <a:pt x="181240" y="1260558"/>
                </a:lnTo>
                <a:lnTo>
                  <a:pt x="182827" y="1245211"/>
                </a:lnTo>
                <a:lnTo>
                  <a:pt x="184415" y="1229599"/>
                </a:lnTo>
                <a:lnTo>
                  <a:pt x="186531" y="1214517"/>
                </a:lnTo>
                <a:lnTo>
                  <a:pt x="188648" y="1199170"/>
                </a:lnTo>
                <a:lnTo>
                  <a:pt x="191029" y="1184088"/>
                </a:lnTo>
                <a:lnTo>
                  <a:pt x="193675" y="1168741"/>
                </a:lnTo>
                <a:lnTo>
                  <a:pt x="196321" y="1153924"/>
                </a:lnTo>
                <a:lnTo>
                  <a:pt x="199231" y="1138841"/>
                </a:lnTo>
                <a:lnTo>
                  <a:pt x="202406" y="1124024"/>
                </a:lnTo>
                <a:lnTo>
                  <a:pt x="205846" y="1109471"/>
                </a:lnTo>
                <a:lnTo>
                  <a:pt x="209550" y="1094653"/>
                </a:lnTo>
                <a:lnTo>
                  <a:pt x="213254" y="1080100"/>
                </a:lnTo>
                <a:lnTo>
                  <a:pt x="217223" y="1065812"/>
                </a:lnTo>
                <a:lnTo>
                  <a:pt x="221456" y="1051259"/>
                </a:lnTo>
                <a:lnTo>
                  <a:pt x="225690" y="1036970"/>
                </a:lnTo>
                <a:lnTo>
                  <a:pt x="242094" y="1038029"/>
                </a:lnTo>
                <a:lnTo>
                  <a:pt x="258234" y="1038558"/>
                </a:lnTo>
                <a:lnTo>
                  <a:pt x="274638" y="1039352"/>
                </a:lnTo>
                <a:lnTo>
                  <a:pt x="291306" y="1039352"/>
                </a:lnTo>
                <a:lnTo>
                  <a:pt x="307446" y="1038822"/>
                </a:lnTo>
                <a:lnTo>
                  <a:pt x="324115" y="1038293"/>
                </a:lnTo>
                <a:lnTo>
                  <a:pt x="340519" y="1037499"/>
                </a:lnTo>
                <a:lnTo>
                  <a:pt x="357188" y="1036441"/>
                </a:lnTo>
                <a:lnTo>
                  <a:pt x="373592" y="1034853"/>
                </a:lnTo>
                <a:lnTo>
                  <a:pt x="390261" y="1033001"/>
                </a:lnTo>
                <a:lnTo>
                  <a:pt x="406929" y="1030884"/>
                </a:lnTo>
                <a:lnTo>
                  <a:pt x="423334" y="1028503"/>
                </a:lnTo>
                <a:lnTo>
                  <a:pt x="439738" y="1025592"/>
                </a:lnTo>
                <a:lnTo>
                  <a:pt x="456142" y="1022417"/>
                </a:lnTo>
                <a:lnTo>
                  <a:pt x="472546" y="1018977"/>
                </a:lnTo>
                <a:lnTo>
                  <a:pt x="488686" y="1015273"/>
                </a:lnTo>
                <a:lnTo>
                  <a:pt x="504825" y="1011039"/>
                </a:lnTo>
                <a:lnTo>
                  <a:pt x="520700" y="1006806"/>
                </a:lnTo>
                <a:lnTo>
                  <a:pt x="536840" y="1001778"/>
                </a:lnTo>
                <a:lnTo>
                  <a:pt x="552450" y="996751"/>
                </a:lnTo>
                <a:lnTo>
                  <a:pt x="568061" y="991194"/>
                </a:lnTo>
                <a:lnTo>
                  <a:pt x="583406" y="985638"/>
                </a:lnTo>
                <a:lnTo>
                  <a:pt x="599017" y="979552"/>
                </a:lnTo>
                <a:lnTo>
                  <a:pt x="613834" y="973201"/>
                </a:lnTo>
                <a:lnTo>
                  <a:pt x="628915" y="966322"/>
                </a:lnTo>
                <a:lnTo>
                  <a:pt x="643467" y="959442"/>
                </a:lnTo>
                <a:lnTo>
                  <a:pt x="658019" y="952033"/>
                </a:lnTo>
                <a:lnTo>
                  <a:pt x="672306" y="944360"/>
                </a:lnTo>
                <a:lnTo>
                  <a:pt x="686329" y="936422"/>
                </a:lnTo>
                <a:lnTo>
                  <a:pt x="700088" y="928219"/>
                </a:lnTo>
                <a:lnTo>
                  <a:pt x="713317" y="919223"/>
                </a:lnTo>
                <a:lnTo>
                  <a:pt x="726546" y="910491"/>
                </a:lnTo>
                <a:lnTo>
                  <a:pt x="739511" y="900965"/>
                </a:lnTo>
                <a:lnTo>
                  <a:pt x="751946" y="891704"/>
                </a:lnTo>
                <a:lnTo>
                  <a:pt x="764381" y="881650"/>
                </a:lnTo>
                <a:lnTo>
                  <a:pt x="776023" y="871330"/>
                </a:lnTo>
                <a:lnTo>
                  <a:pt x="787665" y="860746"/>
                </a:lnTo>
                <a:lnTo>
                  <a:pt x="798777" y="849898"/>
                </a:lnTo>
                <a:lnTo>
                  <a:pt x="809361" y="838520"/>
                </a:lnTo>
                <a:lnTo>
                  <a:pt x="819944" y="827142"/>
                </a:lnTo>
                <a:lnTo>
                  <a:pt x="829998" y="814970"/>
                </a:lnTo>
                <a:lnTo>
                  <a:pt x="839523" y="802799"/>
                </a:lnTo>
                <a:lnTo>
                  <a:pt x="848784" y="790098"/>
                </a:lnTo>
                <a:lnTo>
                  <a:pt x="857250" y="777397"/>
                </a:lnTo>
                <a:lnTo>
                  <a:pt x="865717" y="764167"/>
                </a:lnTo>
                <a:lnTo>
                  <a:pt x="873390" y="750937"/>
                </a:lnTo>
                <a:lnTo>
                  <a:pt x="880798" y="737178"/>
                </a:lnTo>
                <a:lnTo>
                  <a:pt x="887677" y="722889"/>
                </a:lnTo>
                <a:lnTo>
                  <a:pt x="893763" y="708336"/>
                </a:lnTo>
                <a:lnTo>
                  <a:pt x="899848" y="693783"/>
                </a:lnTo>
                <a:lnTo>
                  <a:pt x="904875" y="678701"/>
                </a:lnTo>
                <a:lnTo>
                  <a:pt x="909902" y="662825"/>
                </a:lnTo>
                <a:lnTo>
                  <a:pt x="913871" y="647213"/>
                </a:lnTo>
                <a:lnTo>
                  <a:pt x="917575" y="631073"/>
                </a:lnTo>
                <a:lnTo>
                  <a:pt x="920750" y="614668"/>
                </a:lnTo>
                <a:lnTo>
                  <a:pt x="922867" y="597998"/>
                </a:lnTo>
                <a:lnTo>
                  <a:pt x="924984" y="580799"/>
                </a:lnTo>
                <a:lnTo>
                  <a:pt x="926042" y="563600"/>
                </a:lnTo>
                <a:lnTo>
                  <a:pt x="926571" y="545871"/>
                </a:lnTo>
                <a:lnTo>
                  <a:pt x="926571" y="527878"/>
                </a:lnTo>
                <a:lnTo>
                  <a:pt x="926042" y="509621"/>
                </a:lnTo>
                <a:lnTo>
                  <a:pt x="924719" y="490570"/>
                </a:lnTo>
                <a:lnTo>
                  <a:pt x="922602" y="471783"/>
                </a:lnTo>
                <a:lnTo>
                  <a:pt x="920221" y="452467"/>
                </a:lnTo>
                <a:lnTo>
                  <a:pt x="917840" y="440296"/>
                </a:lnTo>
                <a:lnTo>
                  <a:pt x="915459" y="428653"/>
                </a:lnTo>
                <a:lnTo>
                  <a:pt x="912813" y="416746"/>
                </a:lnTo>
                <a:lnTo>
                  <a:pt x="909638" y="405104"/>
                </a:lnTo>
                <a:lnTo>
                  <a:pt x="906198" y="392932"/>
                </a:lnTo>
                <a:lnTo>
                  <a:pt x="902494" y="381290"/>
                </a:lnTo>
                <a:lnTo>
                  <a:pt x="898525" y="369912"/>
                </a:lnTo>
                <a:lnTo>
                  <a:pt x="894027" y="358269"/>
                </a:lnTo>
                <a:lnTo>
                  <a:pt x="889529" y="346892"/>
                </a:lnTo>
                <a:lnTo>
                  <a:pt x="884767" y="335514"/>
                </a:lnTo>
                <a:lnTo>
                  <a:pt x="879475" y="324401"/>
                </a:lnTo>
                <a:lnTo>
                  <a:pt x="873919" y="313287"/>
                </a:lnTo>
                <a:lnTo>
                  <a:pt x="868098" y="302439"/>
                </a:lnTo>
                <a:lnTo>
                  <a:pt x="862013" y="291590"/>
                </a:lnTo>
                <a:lnTo>
                  <a:pt x="855663" y="281006"/>
                </a:lnTo>
                <a:lnTo>
                  <a:pt x="848784" y="270687"/>
                </a:lnTo>
                <a:lnTo>
                  <a:pt x="841640" y="260632"/>
                </a:lnTo>
                <a:lnTo>
                  <a:pt x="834496" y="250577"/>
                </a:lnTo>
                <a:lnTo>
                  <a:pt x="826823" y="240522"/>
                </a:lnTo>
                <a:lnTo>
                  <a:pt x="818886" y="230997"/>
                </a:lnTo>
                <a:lnTo>
                  <a:pt x="810419" y="221735"/>
                </a:lnTo>
                <a:lnTo>
                  <a:pt x="801952" y="212210"/>
                </a:lnTo>
                <a:lnTo>
                  <a:pt x="793221" y="203478"/>
                </a:lnTo>
                <a:lnTo>
                  <a:pt x="783961" y="194746"/>
                </a:lnTo>
                <a:lnTo>
                  <a:pt x="774436" y="186279"/>
                </a:lnTo>
                <a:lnTo>
                  <a:pt x="764911" y="178341"/>
                </a:lnTo>
                <a:lnTo>
                  <a:pt x="754856" y="170403"/>
                </a:lnTo>
                <a:lnTo>
                  <a:pt x="744538" y="162994"/>
                </a:lnTo>
                <a:lnTo>
                  <a:pt x="733954" y="155321"/>
                </a:lnTo>
                <a:lnTo>
                  <a:pt x="723106" y="148706"/>
                </a:lnTo>
                <a:lnTo>
                  <a:pt x="711994" y="141826"/>
                </a:lnTo>
                <a:lnTo>
                  <a:pt x="700352" y="135476"/>
                </a:lnTo>
                <a:lnTo>
                  <a:pt x="684477" y="127008"/>
                </a:lnTo>
                <a:lnTo>
                  <a:pt x="668338" y="119070"/>
                </a:lnTo>
                <a:lnTo>
                  <a:pt x="652463" y="111926"/>
                </a:lnTo>
                <a:lnTo>
                  <a:pt x="636059" y="105576"/>
                </a:lnTo>
                <a:lnTo>
                  <a:pt x="619390" y="99490"/>
                </a:lnTo>
                <a:lnTo>
                  <a:pt x="603250" y="93933"/>
                </a:lnTo>
                <a:lnTo>
                  <a:pt x="586581" y="89435"/>
                </a:lnTo>
                <a:lnTo>
                  <a:pt x="570177" y="85466"/>
                </a:lnTo>
                <a:lnTo>
                  <a:pt x="553509" y="82026"/>
                </a:lnTo>
                <a:lnTo>
                  <a:pt x="537104" y="79380"/>
                </a:lnTo>
                <a:lnTo>
                  <a:pt x="520436" y="77528"/>
                </a:lnTo>
                <a:lnTo>
                  <a:pt x="503767" y="75941"/>
                </a:lnTo>
                <a:lnTo>
                  <a:pt x="487363" y="75147"/>
                </a:lnTo>
                <a:lnTo>
                  <a:pt x="470694" y="75147"/>
                </a:lnTo>
                <a:lnTo>
                  <a:pt x="454554" y="75676"/>
                </a:lnTo>
                <a:lnTo>
                  <a:pt x="438150" y="76999"/>
                </a:lnTo>
                <a:lnTo>
                  <a:pt x="422011" y="78851"/>
                </a:lnTo>
                <a:lnTo>
                  <a:pt x="405606" y="81497"/>
                </a:lnTo>
                <a:lnTo>
                  <a:pt x="389731" y="84672"/>
                </a:lnTo>
                <a:lnTo>
                  <a:pt x="373592" y="88641"/>
                </a:lnTo>
                <a:lnTo>
                  <a:pt x="357981" y="92875"/>
                </a:lnTo>
                <a:lnTo>
                  <a:pt x="342371" y="98432"/>
                </a:lnTo>
                <a:lnTo>
                  <a:pt x="326761" y="103988"/>
                </a:lnTo>
                <a:lnTo>
                  <a:pt x="319088" y="107163"/>
                </a:lnTo>
                <a:lnTo>
                  <a:pt x="311415" y="110603"/>
                </a:lnTo>
                <a:lnTo>
                  <a:pt x="304006" y="114043"/>
                </a:lnTo>
                <a:lnTo>
                  <a:pt x="296334" y="117747"/>
                </a:lnTo>
                <a:lnTo>
                  <a:pt x="288925" y="121716"/>
                </a:lnTo>
                <a:lnTo>
                  <a:pt x="281517" y="125685"/>
                </a:lnTo>
                <a:lnTo>
                  <a:pt x="274109" y="129654"/>
                </a:lnTo>
                <a:lnTo>
                  <a:pt x="266965" y="134153"/>
                </a:lnTo>
                <a:lnTo>
                  <a:pt x="259556" y="138651"/>
                </a:lnTo>
                <a:lnTo>
                  <a:pt x="252413" y="143414"/>
                </a:lnTo>
                <a:lnTo>
                  <a:pt x="245269" y="147912"/>
                </a:lnTo>
                <a:lnTo>
                  <a:pt x="238390" y="153204"/>
                </a:lnTo>
                <a:lnTo>
                  <a:pt x="231246" y="158231"/>
                </a:lnTo>
                <a:lnTo>
                  <a:pt x="224367" y="163788"/>
                </a:lnTo>
                <a:lnTo>
                  <a:pt x="217488" y="169080"/>
                </a:lnTo>
                <a:lnTo>
                  <a:pt x="210609" y="174901"/>
                </a:lnTo>
                <a:lnTo>
                  <a:pt x="203994" y="180458"/>
                </a:lnTo>
                <a:lnTo>
                  <a:pt x="197644" y="186808"/>
                </a:lnTo>
                <a:lnTo>
                  <a:pt x="189442" y="195011"/>
                </a:lnTo>
                <a:lnTo>
                  <a:pt x="182034" y="203478"/>
                </a:lnTo>
                <a:lnTo>
                  <a:pt x="174625" y="211945"/>
                </a:lnTo>
                <a:lnTo>
                  <a:pt x="167481" y="220942"/>
                </a:lnTo>
                <a:lnTo>
                  <a:pt x="161131" y="229674"/>
                </a:lnTo>
                <a:lnTo>
                  <a:pt x="154517" y="238935"/>
                </a:lnTo>
                <a:lnTo>
                  <a:pt x="148167" y="247931"/>
                </a:lnTo>
                <a:lnTo>
                  <a:pt x="142081" y="257457"/>
                </a:lnTo>
                <a:lnTo>
                  <a:pt x="136261" y="266718"/>
                </a:lnTo>
                <a:lnTo>
                  <a:pt x="130704" y="276508"/>
                </a:lnTo>
                <a:lnTo>
                  <a:pt x="125677" y="286033"/>
                </a:lnTo>
                <a:lnTo>
                  <a:pt x="120386" y="295824"/>
                </a:lnTo>
                <a:lnTo>
                  <a:pt x="115888" y="305614"/>
                </a:lnTo>
                <a:lnTo>
                  <a:pt x="111390" y="315669"/>
                </a:lnTo>
                <a:lnTo>
                  <a:pt x="107421" y="325724"/>
                </a:lnTo>
                <a:lnTo>
                  <a:pt x="103452" y="335514"/>
                </a:lnTo>
                <a:lnTo>
                  <a:pt x="99748" y="345833"/>
                </a:lnTo>
                <a:lnTo>
                  <a:pt x="96309" y="356153"/>
                </a:lnTo>
                <a:lnTo>
                  <a:pt x="93398" y="366472"/>
                </a:lnTo>
                <a:lnTo>
                  <a:pt x="90488" y="376791"/>
                </a:lnTo>
                <a:lnTo>
                  <a:pt x="87842" y="387111"/>
                </a:lnTo>
                <a:lnTo>
                  <a:pt x="85725" y="397695"/>
                </a:lnTo>
                <a:lnTo>
                  <a:pt x="83609" y="407750"/>
                </a:lnTo>
                <a:lnTo>
                  <a:pt x="82021" y="418334"/>
                </a:lnTo>
                <a:lnTo>
                  <a:pt x="80434" y="428918"/>
                </a:lnTo>
                <a:lnTo>
                  <a:pt x="79375" y="439502"/>
                </a:lnTo>
                <a:lnTo>
                  <a:pt x="78581" y="449821"/>
                </a:lnTo>
                <a:lnTo>
                  <a:pt x="78052" y="460405"/>
                </a:lnTo>
                <a:lnTo>
                  <a:pt x="77523" y="470989"/>
                </a:lnTo>
                <a:lnTo>
                  <a:pt x="77523" y="481573"/>
                </a:lnTo>
                <a:lnTo>
                  <a:pt x="78052" y="492157"/>
                </a:lnTo>
                <a:lnTo>
                  <a:pt x="78581" y="502477"/>
                </a:lnTo>
                <a:lnTo>
                  <a:pt x="79375" y="513061"/>
                </a:lnTo>
                <a:lnTo>
                  <a:pt x="80434" y="523116"/>
                </a:lnTo>
                <a:lnTo>
                  <a:pt x="82021" y="533435"/>
                </a:lnTo>
                <a:lnTo>
                  <a:pt x="83609" y="543755"/>
                </a:lnTo>
                <a:lnTo>
                  <a:pt x="85725" y="554074"/>
                </a:lnTo>
                <a:lnTo>
                  <a:pt x="87842" y="564393"/>
                </a:lnTo>
                <a:lnTo>
                  <a:pt x="90488" y="574448"/>
                </a:lnTo>
                <a:lnTo>
                  <a:pt x="93398" y="584238"/>
                </a:lnTo>
                <a:lnTo>
                  <a:pt x="96838" y="594293"/>
                </a:lnTo>
                <a:lnTo>
                  <a:pt x="100277" y="604348"/>
                </a:lnTo>
                <a:lnTo>
                  <a:pt x="103981" y="614138"/>
                </a:lnTo>
                <a:lnTo>
                  <a:pt x="108215" y="623664"/>
                </a:lnTo>
                <a:lnTo>
                  <a:pt x="112448" y="633190"/>
                </a:lnTo>
                <a:lnTo>
                  <a:pt x="117211" y="642715"/>
                </a:lnTo>
                <a:lnTo>
                  <a:pt x="122502" y="651976"/>
                </a:lnTo>
                <a:lnTo>
                  <a:pt x="127529" y="661237"/>
                </a:lnTo>
                <a:lnTo>
                  <a:pt x="133350" y="670234"/>
                </a:lnTo>
                <a:lnTo>
                  <a:pt x="139436" y="679230"/>
                </a:lnTo>
                <a:lnTo>
                  <a:pt x="145521" y="687962"/>
                </a:lnTo>
                <a:lnTo>
                  <a:pt x="152136" y="696694"/>
                </a:lnTo>
                <a:lnTo>
                  <a:pt x="159279" y="705161"/>
                </a:lnTo>
                <a:lnTo>
                  <a:pt x="166423" y="713364"/>
                </a:lnTo>
                <a:lnTo>
                  <a:pt x="173831" y="721566"/>
                </a:lnTo>
                <a:lnTo>
                  <a:pt x="181769" y="729769"/>
                </a:lnTo>
                <a:lnTo>
                  <a:pt x="189706" y="737442"/>
                </a:lnTo>
                <a:lnTo>
                  <a:pt x="198438" y="744851"/>
                </a:lnTo>
                <a:lnTo>
                  <a:pt x="207169" y="752260"/>
                </a:lnTo>
                <a:lnTo>
                  <a:pt x="216429" y="759669"/>
                </a:lnTo>
                <a:lnTo>
                  <a:pt x="225690" y="766548"/>
                </a:lnTo>
                <a:lnTo>
                  <a:pt x="235744" y="773428"/>
                </a:lnTo>
                <a:lnTo>
                  <a:pt x="245798" y="780043"/>
                </a:lnTo>
                <a:lnTo>
                  <a:pt x="256381" y="786129"/>
                </a:lnTo>
                <a:lnTo>
                  <a:pt x="263790" y="790627"/>
                </a:lnTo>
                <a:lnTo>
                  <a:pt x="271463" y="794861"/>
                </a:lnTo>
                <a:lnTo>
                  <a:pt x="278871" y="798565"/>
                </a:lnTo>
                <a:lnTo>
                  <a:pt x="286809" y="802269"/>
                </a:lnTo>
                <a:lnTo>
                  <a:pt x="294746" y="805445"/>
                </a:lnTo>
                <a:lnTo>
                  <a:pt x="302684" y="808620"/>
                </a:lnTo>
                <a:lnTo>
                  <a:pt x="310621" y="811266"/>
                </a:lnTo>
                <a:lnTo>
                  <a:pt x="318559" y="813912"/>
                </a:lnTo>
                <a:lnTo>
                  <a:pt x="326761" y="816558"/>
                </a:lnTo>
                <a:lnTo>
                  <a:pt x="334963" y="818410"/>
                </a:lnTo>
                <a:lnTo>
                  <a:pt x="343165" y="820527"/>
                </a:lnTo>
                <a:lnTo>
                  <a:pt x="351367" y="822114"/>
                </a:lnTo>
                <a:lnTo>
                  <a:pt x="359834" y="823967"/>
                </a:lnTo>
                <a:lnTo>
                  <a:pt x="368300" y="825025"/>
                </a:lnTo>
                <a:lnTo>
                  <a:pt x="376502" y="826083"/>
                </a:lnTo>
                <a:lnTo>
                  <a:pt x="384704" y="827406"/>
                </a:lnTo>
                <a:lnTo>
                  <a:pt x="393436" y="827936"/>
                </a:lnTo>
                <a:lnTo>
                  <a:pt x="401638" y="828465"/>
                </a:lnTo>
                <a:lnTo>
                  <a:pt x="410369" y="828729"/>
                </a:lnTo>
                <a:lnTo>
                  <a:pt x="418836" y="828994"/>
                </a:lnTo>
                <a:lnTo>
                  <a:pt x="435769" y="828994"/>
                </a:lnTo>
                <a:lnTo>
                  <a:pt x="452173" y="828200"/>
                </a:lnTo>
                <a:lnTo>
                  <a:pt x="469106" y="826877"/>
                </a:lnTo>
                <a:lnTo>
                  <a:pt x="485511" y="824760"/>
                </a:lnTo>
                <a:lnTo>
                  <a:pt x="501915" y="822114"/>
                </a:lnTo>
                <a:lnTo>
                  <a:pt x="517790" y="819468"/>
                </a:lnTo>
                <a:lnTo>
                  <a:pt x="529696" y="814970"/>
                </a:lnTo>
                <a:lnTo>
                  <a:pt x="541073" y="810472"/>
                </a:lnTo>
                <a:lnTo>
                  <a:pt x="552186" y="805709"/>
                </a:lnTo>
                <a:lnTo>
                  <a:pt x="563298" y="800417"/>
                </a:lnTo>
                <a:lnTo>
                  <a:pt x="574146" y="795125"/>
                </a:lnTo>
                <a:lnTo>
                  <a:pt x="584465" y="789039"/>
                </a:lnTo>
                <a:lnTo>
                  <a:pt x="594784" y="782689"/>
                </a:lnTo>
                <a:lnTo>
                  <a:pt x="604573" y="776603"/>
                </a:lnTo>
                <a:lnTo>
                  <a:pt x="614098" y="769724"/>
                </a:lnTo>
                <a:lnTo>
                  <a:pt x="623623" y="762579"/>
                </a:lnTo>
                <a:lnTo>
                  <a:pt x="632619" y="755170"/>
                </a:lnTo>
                <a:lnTo>
                  <a:pt x="641086" y="747497"/>
                </a:lnTo>
                <a:lnTo>
                  <a:pt x="649552" y="739294"/>
                </a:lnTo>
                <a:lnTo>
                  <a:pt x="657490" y="731092"/>
                </a:lnTo>
                <a:lnTo>
                  <a:pt x="665163" y="722625"/>
                </a:lnTo>
                <a:lnTo>
                  <a:pt x="672571" y="713628"/>
                </a:lnTo>
                <a:lnTo>
                  <a:pt x="679450" y="704896"/>
                </a:lnTo>
                <a:lnTo>
                  <a:pt x="686065" y="695371"/>
                </a:lnTo>
                <a:lnTo>
                  <a:pt x="692415" y="686110"/>
                </a:lnTo>
                <a:lnTo>
                  <a:pt x="697971" y="676055"/>
                </a:lnTo>
                <a:lnTo>
                  <a:pt x="703527" y="666000"/>
                </a:lnTo>
                <a:lnTo>
                  <a:pt x="708290" y="655945"/>
                </a:lnTo>
                <a:lnTo>
                  <a:pt x="712788" y="645361"/>
                </a:lnTo>
                <a:lnTo>
                  <a:pt x="716756" y="634777"/>
                </a:lnTo>
                <a:lnTo>
                  <a:pt x="720461" y="623929"/>
                </a:lnTo>
                <a:lnTo>
                  <a:pt x="723636" y="612815"/>
                </a:lnTo>
                <a:lnTo>
                  <a:pt x="726546" y="601702"/>
                </a:lnTo>
                <a:lnTo>
                  <a:pt x="728927" y="590324"/>
                </a:lnTo>
                <a:lnTo>
                  <a:pt x="730515" y="578682"/>
                </a:lnTo>
                <a:lnTo>
                  <a:pt x="732102" y="567039"/>
                </a:lnTo>
                <a:lnTo>
                  <a:pt x="732896" y="554868"/>
                </a:lnTo>
                <a:lnTo>
                  <a:pt x="733161" y="542961"/>
                </a:lnTo>
                <a:lnTo>
                  <a:pt x="732896" y="531054"/>
                </a:lnTo>
                <a:lnTo>
                  <a:pt x="732102" y="518882"/>
                </a:lnTo>
                <a:lnTo>
                  <a:pt x="730515" y="506975"/>
                </a:lnTo>
                <a:lnTo>
                  <a:pt x="728927" y="495068"/>
                </a:lnTo>
                <a:lnTo>
                  <a:pt x="726281" y="483161"/>
                </a:lnTo>
                <a:lnTo>
                  <a:pt x="723371" y="471519"/>
                </a:lnTo>
                <a:lnTo>
                  <a:pt x="719931" y="460141"/>
                </a:lnTo>
                <a:lnTo>
                  <a:pt x="716227" y="449027"/>
                </a:lnTo>
                <a:lnTo>
                  <a:pt x="711994" y="437914"/>
                </a:lnTo>
                <a:lnTo>
                  <a:pt x="707231" y="427066"/>
                </a:lnTo>
                <a:lnTo>
                  <a:pt x="701675" y="416482"/>
                </a:lnTo>
                <a:lnTo>
                  <a:pt x="696119" y="405898"/>
                </a:lnTo>
                <a:lnTo>
                  <a:pt x="690034" y="395843"/>
                </a:lnTo>
                <a:lnTo>
                  <a:pt x="683419" y="386053"/>
                </a:lnTo>
                <a:lnTo>
                  <a:pt x="676275" y="376527"/>
                </a:lnTo>
                <a:lnTo>
                  <a:pt x="669131" y="367266"/>
                </a:lnTo>
                <a:lnTo>
                  <a:pt x="661459" y="358534"/>
                </a:lnTo>
                <a:lnTo>
                  <a:pt x="653256" y="350067"/>
                </a:lnTo>
                <a:lnTo>
                  <a:pt x="644525" y="341864"/>
                </a:lnTo>
                <a:lnTo>
                  <a:pt x="636059" y="334191"/>
                </a:lnTo>
                <a:lnTo>
                  <a:pt x="626534" y="327047"/>
                </a:lnTo>
                <a:lnTo>
                  <a:pt x="617273" y="320167"/>
                </a:lnTo>
                <a:lnTo>
                  <a:pt x="607484" y="313817"/>
                </a:lnTo>
                <a:lnTo>
                  <a:pt x="597429" y="307995"/>
                </a:lnTo>
                <a:lnTo>
                  <a:pt x="586846" y="302703"/>
                </a:lnTo>
                <a:lnTo>
                  <a:pt x="576527" y="297940"/>
                </a:lnTo>
                <a:lnTo>
                  <a:pt x="565150" y="293442"/>
                </a:lnTo>
                <a:lnTo>
                  <a:pt x="554038" y="289738"/>
                </a:lnTo>
                <a:lnTo>
                  <a:pt x="542661" y="286563"/>
                </a:lnTo>
                <a:lnTo>
                  <a:pt x="531019" y="283917"/>
                </a:lnTo>
                <a:lnTo>
                  <a:pt x="519377" y="282064"/>
                </a:lnTo>
                <a:lnTo>
                  <a:pt x="506942" y="280477"/>
                </a:lnTo>
                <a:lnTo>
                  <a:pt x="495829" y="280741"/>
                </a:lnTo>
                <a:lnTo>
                  <a:pt x="484981" y="281271"/>
                </a:lnTo>
                <a:lnTo>
                  <a:pt x="474134" y="282594"/>
                </a:lnTo>
                <a:lnTo>
                  <a:pt x="463550" y="283917"/>
                </a:lnTo>
                <a:lnTo>
                  <a:pt x="452967" y="286033"/>
                </a:lnTo>
                <a:lnTo>
                  <a:pt x="442913" y="288415"/>
                </a:lnTo>
                <a:lnTo>
                  <a:pt x="432594" y="291325"/>
                </a:lnTo>
                <a:lnTo>
                  <a:pt x="422804" y="294765"/>
                </a:lnTo>
                <a:lnTo>
                  <a:pt x="413015" y="298470"/>
                </a:lnTo>
                <a:lnTo>
                  <a:pt x="403754" y="302703"/>
                </a:lnTo>
                <a:lnTo>
                  <a:pt x="394494" y="307466"/>
                </a:lnTo>
                <a:lnTo>
                  <a:pt x="385763" y="312229"/>
                </a:lnTo>
                <a:lnTo>
                  <a:pt x="377031" y="317521"/>
                </a:lnTo>
                <a:lnTo>
                  <a:pt x="369094" y="323342"/>
                </a:lnTo>
                <a:lnTo>
                  <a:pt x="361156" y="329693"/>
                </a:lnTo>
                <a:lnTo>
                  <a:pt x="353748" y="335778"/>
                </a:lnTo>
                <a:lnTo>
                  <a:pt x="346604" y="342658"/>
                </a:lnTo>
                <a:lnTo>
                  <a:pt x="339725" y="349802"/>
                </a:lnTo>
                <a:lnTo>
                  <a:pt x="333375" y="357740"/>
                </a:lnTo>
                <a:lnTo>
                  <a:pt x="327819" y="365414"/>
                </a:lnTo>
                <a:lnTo>
                  <a:pt x="322263" y="373616"/>
                </a:lnTo>
                <a:lnTo>
                  <a:pt x="317236" y="381819"/>
                </a:lnTo>
                <a:lnTo>
                  <a:pt x="312473" y="390815"/>
                </a:lnTo>
                <a:lnTo>
                  <a:pt x="308504" y="399547"/>
                </a:lnTo>
                <a:lnTo>
                  <a:pt x="305065" y="409073"/>
                </a:lnTo>
                <a:lnTo>
                  <a:pt x="302419" y="418334"/>
                </a:lnTo>
                <a:lnTo>
                  <a:pt x="299773" y="428389"/>
                </a:lnTo>
                <a:lnTo>
                  <a:pt x="297921" y="438443"/>
                </a:lnTo>
                <a:lnTo>
                  <a:pt x="296598" y="448763"/>
                </a:lnTo>
                <a:lnTo>
                  <a:pt x="296069" y="459347"/>
                </a:lnTo>
                <a:lnTo>
                  <a:pt x="296069" y="469931"/>
                </a:lnTo>
                <a:lnTo>
                  <a:pt x="296598" y="481044"/>
                </a:lnTo>
                <a:lnTo>
                  <a:pt x="297392" y="490834"/>
                </a:lnTo>
                <a:lnTo>
                  <a:pt x="299244" y="500889"/>
                </a:lnTo>
                <a:lnTo>
                  <a:pt x="301096" y="510679"/>
                </a:lnTo>
                <a:lnTo>
                  <a:pt x="303742" y="520470"/>
                </a:lnTo>
                <a:lnTo>
                  <a:pt x="307181" y="529995"/>
                </a:lnTo>
                <a:lnTo>
                  <a:pt x="310886" y="539256"/>
                </a:lnTo>
                <a:lnTo>
                  <a:pt x="315119" y="548253"/>
                </a:lnTo>
                <a:lnTo>
                  <a:pt x="320146" y="557249"/>
                </a:lnTo>
                <a:lnTo>
                  <a:pt x="322792" y="561483"/>
                </a:lnTo>
                <a:lnTo>
                  <a:pt x="325702" y="565716"/>
                </a:lnTo>
                <a:lnTo>
                  <a:pt x="328877" y="569685"/>
                </a:lnTo>
                <a:lnTo>
                  <a:pt x="332052" y="574184"/>
                </a:lnTo>
                <a:lnTo>
                  <a:pt x="335227" y="577888"/>
                </a:lnTo>
                <a:lnTo>
                  <a:pt x="338667" y="581857"/>
                </a:lnTo>
                <a:lnTo>
                  <a:pt x="342371" y="585561"/>
                </a:lnTo>
                <a:lnTo>
                  <a:pt x="346340" y="589266"/>
                </a:lnTo>
                <a:lnTo>
                  <a:pt x="350309" y="592706"/>
                </a:lnTo>
                <a:lnTo>
                  <a:pt x="354277" y="596145"/>
                </a:lnTo>
                <a:lnTo>
                  <a:pt x="358511" y="599585"/>
                </a:lnTo>
                <a:lnTo>
                  <a:pt x="363009" y="602496"/>
                </a:lnTo>
                <a:lnTo>
                  <a:pt x="367771" y="605671"/>
                </a:lnTo>
                <a:lnTo>
                  <a:pt x="372534" y="608582"/>
                </a:lnTo>
                <a:lnTo>
                  <a:pt x="377825" y="611492"/>
                </a:lnTo>
                <a:lnTo>
                  <a:pt x="382852" y="614403"/>
                </a:lnTo>
                <a:lnTo>
                  <a:pt x="387086" y="616255"/>
                </a:lnTo>
                <a:lnTo>
                  <a:pt x="391054" y="618372"/>
                </a:lnTo>
                <a:lnTo>
                  <a:pt x="395288" y="619960"/>
                </a:lnTo>
                <a:lnTo>
                  <a:pt x="399786" y="621547"/>
                </a:lnTo>
                <a:lnTo>
                  <a:pt x="404019" y="622870"/>
                </a:lnTo>
                <a:lnTo>
                  <a:pt x="408252" y="623929"/>
                </a:lnTo>
                <a:lnTo>
                  <a:pt x="416719" y="625781"/>
                </a:lnTo>
                <a:lnTo>
                  <a:pt x="425450" y="627104"/>
                </a:lnTo>
                <a:lnTo>
                  <a:pt x="433917" y="627368"/>
                </a:lnTo>
                <a:lnTo>
                  <a:pt x="442119" y="627368"/>
                </a:lnTo>
                <a:lnTo>
                  <a:pt x="450850" y="626575"/>
                </a:lnTo>
                <a:lnTo>
                  <a:pt x="459052" y="625516"/>
                </a:lnTo>
                <a:lnTo>
                  <a:pt x="466990" y="623399"/>
                </a:lnTo>
                <a:lnTo>
                  <a:pt x="474927" y="621018"/>
                </a:lnTo>
                <a:lnTo>
                  <a:pt x="483129" y="618107"/>
                </a:lnTo>
                <a:lnTo>
                  <a:pt x="490802" y="614668"/>
                </a:lnTo>
                <a:lnTo>
                  <a:pt x="498211" y="610698"/>
                </a:lnTo>
                <a:lnTo>
                  <a:pt x="505354" y="605936"/>
                </a:lnTo>
                <a:lnTo>
                  <a:pt x="512498" y="601173"/>
                </a:lnTo>
                <a:lnTo>
                  <a:pt x="519377" y="595881"/>
                </a:lnTo>
                <a:lnTo>
                  <a:pt x="525992" y="590060"/>
                </a:lnTo>
                <a:lnTo>
                  <a:pt x="532077" y="583974"/>
                </a:lnTo>
                <a:lnTo>
                  <a:pt x="537898" y="577359"/>
                </a:lnTo>
                <a:lnTo>
                  <a:pt x="543454" y="570744"/>
                </a:lnTo>
                <a:lnTo>
                  <a:pt x="548746" y="563864"/>
                </a:lnTo>
                <a:lnTo>
                  <a:pt x="553509" y="556455"/>
                </a:lnTo>
                <a:lnTo>
                  <a:pt x="558006" y="548517"/>
                </a:lnTo>
                <a:lnTo>
                  <a:pt x="562240" y="540579"/>
                </a:lnTo>
                <a:lnTo>
                  <a:pt x="565679" y="532641"/>
                </a:lnTo>
                <a:lnTo>
                  <a:pt x="568590" y="524174"/>
                </a:lnTo>
                <a:lnTo>
                  <a:pt x="571500" y="515442"/>
                </a:lnTo>
                <a:lnTo>
                  <a:pt x="573617" y="506975"/>
                </a:lnTo>
                <a:lnTo>
                  <a:pt x="575204" y="497979"/>
                </a:lnTo>
                <a:lnTo>
                  <a:pt x="576527" y="488982"/>
                </a:lnTo>
                <a:lnTo>
                  <a:pt x="577056" y="479721"/>
                </a:lnTo>
                <a:lnTo>
                  <a:pt x="580231" y="484749"/>
                </a:lnTo>
                <a:lnTo>
                  <a:pt x="582877" y="489776"/>
                </a:lnTo>
                <a:lnTo>
                  <a:pt x="585259" y="494803"/>
                </a:lnTo>
                <a:lnTo>
                  <a:pt x="587375" y="499831"/>
                </a:lnTo>
                <a:lnTo>
                  <a:pt x="588963" y="504858"/>
                </a:lnTo>
                <a:lnTo>
                  <a:pt x="590021" y="510150"/>
                </a:lnTo>
                <a:lnTo>
                  <a:pt x="591079" y="515442"/>
                </a:lnTo>
                <a:lnTo>
                  <a:pt x="591609" y="520734"/>
                </a:lnTo>
                <a:lnTo>
                  <a:pt x="591873" y="526026"/>
                </a:lnTo>
                <a:lnTo>
                  <a:pt x="591609" y="531583"/>
                </a:lnTo>
                <a:lnTo>
                  <a:pt x="591344" y="536875"/>
                </a:lnTo>
                <a:lnTo>
                  <a:pt x="590286" y="542432"/>
                </a:lnTo>
                <a:lnTo>
                  <a:pt x="589492" y="547724"/>
                </a:lnTo>
                <a:lnTo>
                  <a:pt x="588434" y="553545"/>
                </a:lnTo>
                <a:lnTo>
                  <a:pt x="586581" y="558837"/>
                </a:lnTo>
                <a:lnTo>
                  <a:pt x="584994" y="564393"/>
                </a:lnTo>
                <a:lnTo>
                  <a:pt x="583142" y="569685"/>
                </a:lnTo>
                <a:lnTo>
                  <a:pt x="581025" y="575242"/>
                </a:lnTo>
                <a:lnTo>
                  <a:pt x="578644" y="580534"/>
                </a:lnTo>
                <a:lnTo>
                  <a:pt x="575998" y="586091"/>
                </a:lnTo>
                <a:lnTo>
                  <a:pt x="570442" y="596675"/>
                </a:lnTo>
                <a:lnTo>
                  <a:pt x="564356" y="606994"/>
                </a:lnTo>
                <a:lnTo>
                  <a:pt x="557742" y="616784"/>
                </a:lnTo>
                <a:lnTo>
                  <a:pt x="550598" y="626839"/>
                </a:lnTo>
                <a:lnTo>
                  <a:pt x="543454" y="636100"/>
                </a:lnTo>
                <a:lnTo>
                  <a:pt x="536046" y="645097"/>
                </a:lnTo>
                <a:lnTo>
                  <a:pt x="531548" y="649330"/>
                </a:lnTo>
                <a:lnTo>
                  <a:pt x="526786" y="653564"/>
                </a:lnTo>
                <a:lnTo>
                  <a:pt x="521759" y="657268"/>
                </a:lnTo>
                <a:lnTo>
                  <a:pt x="516731" y="660973"/>
                </a:lnTo>
                <a:lnTo>
                  <a:pt x="511969" y="664412"/>
                </a:lnTo>
                <a:lnTo>
                  <a:pt x="506677" y="667058"/>
                </a:lnTo>
                <a:lnTo>
                  <a:pt x="501386" y="669969"/>
                </a:lnTo>
                <a:lnTo>
                  <a:pt x="496094" y="672880"/>
                </a:lnTo>
                <a:lnTo>
                  <a:pt x="490802" y="675261"/>
                </a:lnTo>
                <a:lnTo>
                  <a:pt x="485246" y="677378"/>
                </a:lnTo>
                <a:lnTo>
                  <a:pt x="479954" y="679230"/>
                </a:lnTo>
                <a:lnTo>
                  <a:pt x="474398" y="680818"/>
                </a:lnTo>
                <a:lnTo>
                  <a:pt x="468842" y="682670"/>
                </a:lnTo>
                <a:lnTo>
                  <a:pt x="463286" y="683728"/>
                </a:lnTo>
                <a:lnTo>
                  <a:pt x="457729" y="684787"/>
                </a:lnTo>
                <a:lnTo>
                  <a:pt x="451909" y="685845"/>
                </a:lnTo>
                <a:lnTo>
                  <a:pt x="445823" y="686374"/>
                </a:lnTo>
                <a:lnTo>
                  <a:pt x="440267" y="686639"/>
                </a:lnTo>
                <a:lnTo>
                  <a:pt x="434181" y="686903"/>
                </a:lnTo>
                <a:lnTo>
                  <a:pt x="428625" y="686903"/>
                </a:lnTo>
                <a:lnTo>
                  <a:pt x="422540" y="686639"/>
                </a:lnTo>
                <a:lnTo>
                  <a:pt x="416454" y="686110"/>
                </a:lnTo>
                <a:lnTo>
                  <a:pt x="410634" y="685316"/>
                </a:lnTo>
                <a:lnTo>
                  <a:pt x="404284" y="684522"/>
                </a:lnTo>
                <a:lnTo>
                  <a:pt x="398198" y="683464"/>
                </a:lnTo>
                <a:lnTo>
                  <a:pt x="392377" y="682405"/>
                </a:lnTo>
                <a:lnTo>
                  <a:pt x="386027" y="680553"/>
                </a:lnTo>
                <a:lnTo>
                  <a:pt x="379677" y="679230"/>
                </a:lnTo>
                <a:lnTo>
                  <a:pt x="373592" y="677113"/>
                </a:lnTo>
                <a:lnTo>
                  <a:pt x="367506" y="675261"/>
                </a:lnTo>
                <a:lnTo>
                  <a:pt x="361156" y="672880"/>
                </a:lnTo>
                <a:lnTo>
                  <a:pt x="354806" y="670498"/>
                </a:lnTo>
                <a:lnTo>
                  <a:pt x="348456" y="667323"/>
                </a:lnTo>
                <a:lnTo>
                  <a:pt x="342636" y="663883"/>
                </a:lnTo>
                <a:lnTo>
                  <a:pt x="336550" y="660708"/>
                </a:lnTo>
                <a:lnTo>
                  <a:pt x="330994" y="657004"/>
                </a:lnTo>
                <a:lnTo>
                  <a:pt x="325173" y="653035"/>
                </a:lnTo>
                <a:lnTo>
                  <a:pt x="319617" y="649330"/>
                </a:lnTo>
                <a:lnTo>
                  <a:pt x="314325" y="645097"/>
                </a:lnTo>
                <a:lnTo>
                  <a:pt x="309298" y="641128"/>
                </a:lnTo>
                <a:lnTo>
                  <a:pt x="304006" y="636894"/>
                </a:lnTo>
                <a:lnTo>
                  <a:pt x="299244" y="632396"/>
                </a:lnTo>
                <a:lnTo>
                  <a:pt x="294217" y="627633"/>
                </a:lnTo>
                <a:lnTo>
                  <a:pt x="289719" y="623135"/>
                </a:lnTo>
                <a:lnTo>
                  <a:pt x="285221" y="618372"/>
                </a:lnTo>
                <a:lnTo>
                  <a:pt x="280988" y="613345"/>
                </a:lnTo>
                <a:lnTo>
                  <a:pt x="277019" y="608317"/>
                </a:lnTo>
                <a:lnTo>
                  <a:pt x="272521" y="603290"/>
                </a:lnTo>
                <a:lnTo>
                  <a:pt x="268817" y="597998"/>
                </a:lnTo>
                <a:lnTo>
                  <a:pt x="265113" y="592706"/>
                </a:lnTo>
                <a:lnTo>
                  <a:pt x="261673" y="587149"/>
                </a:lnTo>
                <a:lnTo>
                  <a:pt x="258234" y="581857"/>
                </a:lnTo>
                <a:lnTo>
                  <a:pt x="255323" y="576036"/>
                </a:lnTo>
                <a:lnTo>
                  <a:pt x="252148" y="570479"/>
                </a:lnTo>
                <a:lnTo>
                  <a:pt x="249238" y="564658"/>
                </a:lnTo>
                <a:lnTo>
                  <a:pt x="246327" y="558837"/>
                </a:lnTo>
                <a:lnTo>
                  <a:pt x="241300" y="546930"/>
                </a:lnTo>
                <a:lnTo>
                  <a:pt x="237067" y="535023"/>
                </a:lnTo>
                <a:lnTo>
                  <a:pt x="233363" y="522851"/>
                </a:lnTo>
                <a:lnTo>
                  <a:pt x="230188" y="510415"/>
                </a:lnTo>
                <a:lnTo>
                  <a:pt x="227806" y="497979"/>
                </a:lnTo>
                <a:lnTo>
                  <a:pt x="225690" y="485542"/>
                </a:lnTo>
                <a:lnTo>
                  <a:pt x="224631" y="473106"/>
                </a:lnTo>
                <a:lnTo>
                  <a:pt x="224367" y="460141"/>
                </a:lnTo>
                <a:lnTo>
                  <a:pt x="224631" y="447440"/>
                </a:lnTo>
                <a:lnTo>
                  <a:pt x="224896" y="441354"/>
                </a:lnTo>
                <a:lnTo>
                  <a:pt x="225425" y="435004"/>
                </a:lnTo>
                <a:lnTo>
                  <a:pt x="226219" y="428918"/>
                </a:lnTo>
                <a:lnTo>
                  <a:pt x="227013" y="422832"/>
                </a:lnTo>
                <a:lnTo>
                  <a:pt x="228071" y="416482"/>
                </a:lnTo>
                <a:lnTo>
                  <a:pt x="229129" y="410396"/>
                </a:lnTo>
                <a:lnTo>
                  <a:pt x="230717" y="404045"/>
                </a:lnTo>
                <a:lnTo>
                  <a:pt x="232304" y="398224"/>
                </a:lnTo>
                <a:lnTo>
                  <a:pt x="234156" y="392138"/>
                </a:lnTo>
                <a:lnTo>
                  <a:pt x="236009" y="386053"/>
                </a:lnTo>
                <a:lnTo>
                  <a:pt x="238125" y="380496"/>
                </a:lnTo>
                <a:lnTo>
                  <a:pt x="240242" y="374675"/>
                </a:lnTo>
                <a:lnTo>
                  <a:pt x="242888" y="368853"/>
                </a:lnTo>
                <a:lnTo>
                  <a:pt x="245534" y="363297"/>
                </a:lnTo>
                <a:lnTo>
                  <a:pt x="248444" y="357740"/>
                </a:lnTo>
                <a:lnTo>
                  <a:pt x="251090" y="352184"/>
                </a:lnTo>
                <a:lnTo>
                  <a:pt x="254265" y="346892"/>
                </a:lnTo>
                <a:lnTo>
                  <a:pt x="257704" y="341335"/>
                </a:lnTo>
                <a:lnTo>
                  <a:pt x="261144" y="335778"/>
                </a:lnTo>
                <a:lnTo>
                  <a:pt x="264848" y="330751"/>
                </a:lnTo>
                <a:lnTo>
                  <a:pt x="268817" y="325988"/>
                </a:lnTo>
                <a:lnTo>
                  <a:pt x="272786" y="320696"/>
                </a:lnTo>
                <a:lnTo>
                  <a:pt x="282311" y="310112"/>
                </a:lnTo>
                <a:lnTo>
                  <a:pt x="292365" y="300322"/>
                </a:lnTo>
                <a:lnTo>
                  <a:pt x="302419" y="290796"/>
                </a:lnTo>
                <a:lnTo>
                  <a:pt x="313002" y="282064"/>
                </a:lnTo>
                <a:lnTo>
                  <a:pt x="324115" y="273333"/>
                </a:lnTo>
                <a:lnTo>
                  <a:pt x="335227" y="265659"/>
                </a:lnTo>
                <a:lnTo>
                  <a:pt x="346869" y="258250"/>
                </a:lnTo>
                <a:lnTo>
                  <a:pt x="358511" y="251635"/>
                </a:lnTo>
                <a:lnTo>
                  <a:pt x="370681" y="245550"/>
                </a:lnTo>
                <a:lnTo>
                  <a:pt x="382852" y="239993"/>
                </a:lnTo>
                <a:lnTo>
                  <a:pt x="395288" y="235230"/>
                </a:lnTo>
                <a:lnTo>
                  <a:pt x="407988" y="230732"/>
                </a:lnTo>
                <a:lnTo>
                  <a:pt x="421217" y="227028"/>
                </a:lnTo>
                <a:lnTo>
                  <a:pt x="433917" y="223852"/>
                </a:lnTo>
                <a:lnTo>
                  <a:pt x="447146" y="221471"/>
                </a:lnTo>
                <a:lnTo>
                  <a:pt x="460111" y="219619"/>
                </a:lnTo>
                <a:lnTo>
                  <a:pt x="473604" y="218296"/>
                </a:lnTo>
                <a:lnTo>
                  <a:pt x="487098" y="217766"/>
                </a:lnTo>
                <a:lnTo>
                  <a:pt x="500327" y="217766"/>
                </a:lnTo>
                <a:lnTo>
                  <a:pt x="513821" y="218296"/>
                </a:lnTo>
                <a:lnTo>
                  <a:pt x="527315" y="219619"/>
                </a:lnTo>
                <a:lnTo>
                  <a:pt x="540809" y="221735"/>
                </a:lnTo>
                <a:lnTo>
                  <a:pt x="554038" y="224381"/>
                </a:lnTo>
                <a:lnTo>
                  <a:pt x="567267" y="227292"/>
                </a:lnTo>
                <a:lnTo>
                  <a:pt x="580761" y="231526"/>
                </a:lnTo>
                <a:lnTo>
                  <a:pt x="593461" y="236024"/>
                </a:lnTo>
                <a:lnTo>
                  <a:pt x="600075" y="238405"/>
                </a:lnTo>
                <a:lnTo>
                  <a:pt x="606690" y="241316"/>
                </a:lnTo>
                <a:lnTo>
                  <a:pt x="613040" y="244227"/>
                </a:lnTo>
                <a:lnTo>
                  <a:pt x="619390" y="247402"/>
                </a:lnTo>
                <a:lnTo>
                  <a:pt x="625740" y="250577"/>
                </a:lnTo>
                <a:lnTo>
                  <a:pt x="632090" y="254281"/>
                </a:lnTo>
                <a:lnTo>
                  <a:pt x="638440" y="257721"/>
                </a:lnTo>
                <a:lnTo>
                  <a:pt x="644261" y="261426"/>
                </a:lnTo>
                <a:lnTo>
                  <a:pt x="650611" y="265395"/>
                </a:lnTo>
                <a:lnTo>
                  <a:pt x="656696" y="269628"/>
                </a:lnTo>
                <a:lnTo>
                  <a:pt x="662517" y="273862"/>
                </a:lnTo>
                <a:lnTo>
                  <a:pt x="668602" y="278625"/>
                </a:lnTo>
                <a:lnTo>
                  <a:pt x="677069" y="284710"/>
                </a:lnTo>
                <a:lnTo>
                  <a:pt x="685271" y="291590"/>
                </a:lnTo>
                <a:lnTo>
                  <a:pt x="693209" y="298470"/>
                </a:lnTo>
                <a:lnTo>
                  <a:pt x="700617" y="305349"/>
                </a:lnTo>
                <a:lnTo>
                  <a:pt x="708025" y="312758"/>
                </a:lnTo>
                <a:lnTo>
                  <a:pt x="714904" y="320167"/>
                </a:lnTo>
                <a:lnTo>
                  <a:pt x="721784" y="327576"/>
                </a:lnTo>
                <a:lnTo>
                  <a:pt x="727869" y="335249"/>
                </a:lnTo>
                <a:lnTo>
                  <a:pt x="733954" y="342923"/>
                </a:lnTo>
                <a:lnTo>
                  <a:pt x="740040" y="351125"/>
                </a:lnTo>
                <a:lnTo>
                  <a:pt x="745331" y="359328"/>
                </a:lnTo>
                <a:lnTo>
                  <a:pt x="750623" y="367530"/>
                </a:lnTo>
                <a:lnTo>
                  <a:pt x="755650" y="375998"/>
                </a:lnTo>
                <a:lnTo>
                  <a:pt x="760148" y="384465"/>
                </a:lnTo>
                <a:lnTo>
                  <a:pt x="764646" y="392932"/>
                </a:lnTo>
                <a:lnTo>
                  <a:pt x="768879" y="401664"/>
                </a:lnTo>
                <a:lnTo>
                  <a:pt x="772584" y="410396"/>
                </a:lnTo>
                <a:lnTo>
                  <a:pt x="776288" y="419392"/>
                </a:lnTo>
                <a:lnTo>
                  <a:pt x="779463" y="428389"/>
                </a:lnTo>
                <a:lnTo>
                  <a:pt x="782373" y="437650"/>
                </a:lnTo>
                <a:lnTo>
                  <a:pt x="785019" y="446646"/>
                </a:lnTo>
                <a:lnTo>
                  <a:pt x="787400" y="455907"/>
                </a:lnTo>
                <a:lnTo>
                  <a:pt x="789781" y="464904"/>
                </a:lnTo>
                <a:lnTo>
                  <a:pt x="791634" y="474429"/>
                </a:lnTo>
                <a:lnTo>
                  <a:pt x="793221" y="483955"/>
                </a:lnTo>
                <a:lnTo>
                  <a:pt x="794544" y="492951"/>
                </a:lnTo>
                <a:lnTo>
                  <a:pt x="795602" y="502741"/>
                </a:lnTo>
                <a:lnTo>
                  <a:pt x="796396" y="512002"/>
                </a:lnTo>
                <a:lnTo>
                  <a:pt x="797190" y="521528"/>
                </a:lnTo>
                <a:lnTo>
                  <a:pt x="797454" y="531054"/>
                </a:lnTo>
                <a:lnTo>
                  <a:pt x="797454" y="540315"/>
                </a:lnTo>
                <a:lnTo>
                  <a:pt x="797190" y="550105"/>
                </a:lnTo>
                <a:lnTo>
                  <a:pt x="796396" y="559366"/>
                </a:lnTo>
                <a:lnTo>
                  <a:pt x="795602" y="568892"/>
                </a:lnTo>
                <a:lnTo>
                  <a:pt x="794809" y="578682"/>
                </a:lnTo>
                <a:lnTo>
                  <a:pt x="793486" y="587943"/>
                </a:lnTo>
                <a:lnTo>
                  <a:pt x="791898" y="597468"/>
                </a:lnTo>
                <a:lnTo>
                  <a:pt x="790311" y="606994"/>
                </a:lnTo>
                <a:lnTo>
                  <a:pt x="787929" y="616255"/>
                </a:lnTo>
                <a:lnTo>
                  <a:pt x="785548" y="625516"/>
                </a:lnTo>
                <a:lnTo>
                  <a:pt x="783167" y="634777"/>
                </a:lnTo>
                <a:lnTo>
                  <a:pt x="780521" y="644038"/>
                </a:lnTo>
                <a:lnTo>
                  <a:pt x="777346" y="653035"/>
                </a:lnTo>
                <a:lnTo>
                  <a:pt x="773906" y="662296"/>
                </a:lnTo>
                <a:lnTo>
                  <a:pt x="770467" y="671027"/>
                </a:lnTo>
                <a:lnTo>
                  <a:pt x="766763" y="680024"/>
                </a:lnTo>
                <a:lnTo>
                  <a:pt x="762794" y="688756"/>
                </a:lnTo>
                <a:lnTo>
                  <a:pt x="758561" y="697752"/>
                </a:lnTo>
                <a:lnTo>
                  <a:pt x="754063" y="706219"/>
                </a:lnTo>
                <a:lnTo>
                  <a:pt x="749036" y="714951"/>
                </a:lnTo>
                <a:lnTo>
                  <a:pt x="744273" y="723154"/>
                </a:lnTo>
                <a:lnTo>
                  <a:pt x="738717" y="731356"/>
                </a:lnTo>
                <a:lnTo>
                  <a:pt x="733425" y="739294"/>
                </a:lnTo>
                <a:lnTo>
                  <a:pt x="727604" y="747497"/>
                </a:lnTo>
                <a:lnTo>
                  <a:pt x="721784" y="755435"/>
                </a:lnTo>
                <a:lnTo>
                  <a:pt x="715698" y="763108"/>
                </a:lnTo>
                <a:lnTo>
                  <a:pt x="709084" y="770782"/>
                </a:lnTo>
                <a:lnTo>
                  <a:pt x="702469" y="777926"/>
                </a:lnTo>
                <a:lnTo>
                  <a:pt x="695854" y="785335"/>
                </a:lnTo>
                <a:lnTo>
                  <a:pt x="688711" y="792479"/>
                </a:lnTo>
                <a:lnTo>
                  <a:pt x="681567" y="799359"/>
                </a:lnTo>
                <a:lnTo>
                  <a:pt x="673629" y="805974"/>
                </a:lnTo>
                <a:lnTo>
                  <a:pt x="665956" y="812589"/>
                </a:lnTo>
                <a:lnTo>
                  <a:pt x="658019" y="818675"/>
                </a:lnTo>
                <a:lnTo>
                  <a:pt x="645584" y="827671"/>
                </a:lnTo>
                <a:lnTo>
                  <a:pt x="632884" y="835874"/>
                </a:lnTo>
                <a:lnTo>
                  <a:pt x="620448" y="843547"/>
                </a:lnTo>
                <a:lnTo>
                  <a:pt x="607484" y="850691"/>
                </a:lnTo>
                <a:lnTo>
                  <a:pt x="594784" y="857306"/>
                </a:lnTo>
                <a:lnTo>
                  <a:pt x="581819" y="863392"/>
                </a:lnTo>
                <a:lnTo>
                  <a:pt x="568590" y="868949"/>
                </a:lnTo>
                <a:lnTo>
                  <a:pt x="555625" y="874241"/>
                </a:lnTo>
                <a:lnTo>
                  <a:pt x="542396" y="878474"/>
                </a:lnTo>
                <a:lnTo>
                  <a:pt x="529167" y="882443"/>
                </a:lnTo>
                <a:lnTo>
                  <a:pt x="515938" y="886148"/>
                </a:lnTo>
                <a:lnTo>
                  <a:pt x="502444" y="889058"/>
                </a:lnTo>
                <a:lnTo>
                  <a:pt x="488950" y="891704"/>
                </a:lnTo>
                <a:lnTo>
                  <a:pt x="475721" y="893557"/>
                </a:lnTo>
                <a:lnTo>
                  <a:pt x="462227" y="895409"/>
                </a:lnTo>
                <a:lnTo>
                  <a:pt x="448469" y="896203"/>
                </a:lnTo>
                <a:lnTo>
                  <a:pt x="434711" y="896996"/>
                </a:lnTo>
                <a:lnTo>
                  <a:pt x="421481" y="896996"/>
                </a:lnTo>
                <a:lnTo>
                  <a:pt x="407723" y="896732"/>
                </a:lnTo>
                <a:lnTo>
                  <a:pt x="393965" y="895938"/>
                </a:lnTo>
                <a:lnTo>
                  <a:pt x="380206" y="894615"/>
                </a:lnTo>
                <a:lnTo>
                  <a:pt x="366448" y="893027"/>
                </a:lnTo>
                <a:lnTo>
                  <a:pt x="352954" y="890911"/>
                </a:lnTo>
                <a:lnTo>
                  <a:pt x="338931" y="888529"/>
                </a:lnTo>
                <a:lnTo>
                  <a:pt x="325173" y="885354"/>
                </a:lnTo>
                <a:lnTo>
                  <a:pt x="311415" y="882179"/>
                </a:lnTo>
                <a:lnTo>
                  <a:pt x="297656" y="878210"/>
                </a:lnTo>
                <a:lnTo>
                  <a:pt x="284163" y="873976"/>
                </a:lnTo>
                <a:lnTo>
                  <a:pt x="270404" y="869213"/>
                </a:lnTo>
                <a:lnTo>
                  <a:pt x="256646" y="864451"/>
                </a:lnTo>
                <a:lnTo>
                  <a:pt x="242888" y="859159"/>
                </a:lnTo>
                <a:lnTo>
                  <a:pt x="229129" y="853073"/>
                </a:lnTo>
                <a:lnTo>
                  <a:pt x="220398" y="848310"/>
                </a:lnTo>
                <a:lnTo>
                  <a:pt x="211402" y="843018"/>
                </a:lnTo>
                <a:lnTo>
                  <a:pt x="202936" y="837990"/>
                </a:lnTo>
                <a:lnTo>
                  <a:pt x="194734" y="832434"/>
                </a:lnTo>
                <a:lnTo>
                  <a:pt x="186531" y="826877"/>
                </a:lnTo>
                <a:lnTo>
                  <a:pt x="178065" y="820791"/>
                </a:lnTo>
                <a:lnTo>
                  <a:pt x="170392" y="814706"/>
                </a:lnTo>
                <a:lnTo>
                  <a:pt x="162454" y="808884"/>
                </a:lnTo>
                <a:lnTo>
                  <a:pt x="155046" y="802534"/>
                </a:lnTo>
                <a:lnTo>
                  <a:pt x="147638" y="795919"/>
                </a:lnTo>
                <a:lnTo>
                  <a:pt x="140229" y="789304"/>
                </a:lnTo>
                <a:lnTo>
                  <a:pt x="133350" y="782689"/>
                </a:lnTo>
                <a:lnTo>
                  <a:pt x="126206" y="775545"/>
                </a:lnTo>
                <a:lnTo>
                  <a:pt x="119592" y="768930"/>
                </a:lnTo>
                <a:lnTo>
                  <a:pt x="112977" y="761785"/>
                </a:lnTo>
                <a:lnTo>
                  <a:pt x="106363" y="754377"/>
                </a:lnTo>
                <a:lnTo>
                  <a:pt x="100277" y="746703"/>
                </a:lnTo>
                <a:lnTo>
                  <a:pt x="94192" y="739294"/>
                </a:lnTo>
                <a:lnTo>
                  <a:pt x="88371" y="731621"/>
                </a:lnTo>
                <a:lnTo>
                  <a:pt x="82815" y="723683"/>
                </a:lnTo>
                <a:lnTo>
                  <a:pt x="76994" y="716010"/>
                </a:lnTo>
                <a:lnTo>
                  <a:pt x="71967" y="708072"/>
                </a:lnTo>
                <a:lnTo>
                  <a:pt x="66675" y="699604"/>
                </a:lnTo>
                <a:lnTo>
                  <a:pt x="61648" y="691402"/>
                </a:lnTo>
                <a:lnTo>
                  <a:pt x="57150" y="683199"/>
                </a:lnTo>
                <a:lnTo>
                  <a:pt x="52123" y="674732"/>
                </a:lnTo>
                <a:lnTo>
                  <a:pt x="47890" y="666265"/>
                </a:lnTo>
                <a:lnTo>
                  <a:pt x="43656" y="657797"/>
                </a:lnTo>
                <a:lnTo>
                  <a:pt x="39688" y="648801"/>
                </a:lnTo>
                <a:lnTo>
                  <a:pt x="35984" y="640334"/>
                </a:lnTo>
                <a:lnTo>
                  <a:pt x="32279" y="631337"/>
                </a:lnTo>
                <a:lnTo>
                  <a:pt x="28840" y="622341"/>
                </a:lnTo>
                <a:lnTo>
                  <a:pt x="25400" y="613345"/>
                </a:lnTo>
                <a:lnTo>
                  <a:pt x="22225" y="604348"/>
                </a:lnTo>
                <a:lnTo>
                  <a:pt x="19315" y="595087"/>
                </a:lnTo>
                <a:lnTo>
                  <a:pt x="16934" y="586091"/>
                </a:lnTo>
                <a:lnTo>
                  <a:pt x="14288" y="576830"/>
                </a:lnTo>
                <a:lnTo>
                  <a:pt x="11906" y="567569"/>
                </a:lnTo>
                <a:lnTo>
                  <a:pt x="10054" y="558043"/>
                </a:lnTo>
                <a:lnTo>
                  <a:pt x="7938" y="548517"/>
                </a:lnTo>
                <a:lnTo>
                  <a:pt x="6350" y="539256"/>
                </a:lnTo>
                <a:lnTo>
                  <a:pt x="4763" y="529731"/>
                </a:lnTo>
                <a:lnTo>
                  <a:pt x="3440" y="520470"/>
                </a:lnTo>
                <a:lnTo>
                  <a:pt x="2381" y="510944"/>
                </a:lnTo>
                <a:lnTo>
                  <a:pt x="1323" y="501154"/>
                </a:lnTo>
                <a:lnTo>
                  <a:pt x="794" y="491893"/>
                </a:lnTo>
                <a:lnTo>
                  <a:pt x="265" y="482103"/>
                </a:lnTo>
                <a:lnTo>
                  <a:pt x="0" y="472312"/>
                </a:lnTo>
                <a:lnTo>
                  <a:pt x="0" y="462787"/>
                </a:lnTo>
                <a:lnTo>
                  <a:pt x="0" y="453261"/>
                </a:lnTo>
                <a:lnTo>
                  <a:pt x="529" y="443471"/>
                </a:lnTo>
                <a:lnTo>
                  <a:pt x="1059" y="433945"/>
                </a:lnTo>
                <a:lnTo>
                  <a:pt x="1588" y="424155"/>
                </a:lnTo>
                <a:lnTo>
                  <a:pt x="2911" y="414629"/>
                </a:lnTo>
                <a:lnTo>
                  <a:pt x="3969" y="405104"/>
                </a:lnTo>
                <a:lnTo>
                  <a:pt x="5292" y="395314"/>
                </a:lnTo>
                <a:lnTo>
                  <a:pt x="7144" y="385523"/>
                </a:lnTo>
                <a:lnTo>
                  <a:pt x="8731" y="376262"/>
                </a:lnTo>
                <a:lnTo>
                  <a:pt x="10848" y="366472"/>
                </a:lnTo>
                <a:lnTo>
                  <a:pt x="13229" y="356946"/>
                </a:lnTo>
                <a:lnTo>
                  <a:pt x="15611" y="347685"/>
                </a:lnTo>
                <a:lnTo>
                  <a:pt x="18521" y="338160"/>
                </a:lnTo>
                <a:lnTo>
                  <a:pt x="21431" y="328370"/>
                </a:lnTo>
                <a:lnTo>
                  <a:pt x="24606" y="319373"/>
                </a:lnTo>
                <a:lnTo>
                  <a:pt x="28046" y="309848"/>
                </a:lnTo>
                <a:lnTo>
                  <a:pt x="31750" y="300851"/>
                </a:lnTo>
                <a:lnTo>
                  <a:pt x="35454" y="291590"/>
                </a:lnTo>
                <a:lnTo>
                  <a:pt x="39423" y="282858"/>
                </a:lnTo>
                <a:lnTo>
                  <a:pt x="43392" y="273862"/>
                </a:lnTo>
                <a:lnTo>
                  <a:pt x="47625" y="265130"/>
                </a:lnTo>
                <a:lnTo>
                  <a:pt x="51859" y="256398"/>
                </a:lnTo>
                <a:lnTo>
                  <a:pt x="56621" y="247931"/>
                </a:lnTo>
                <a:lnTo>
                  <a:pt x="61384" y="239728"/>
                </a:lnTo>
                <a:lnTo>
                  <a:pt x="66146" y="231526"/>
                </a:lnTo>
                <a:lnTo>
                  <a:pt x="71438" y="223058"/>
                </a:lnTo>
                <a:lnTo>
                  <a:pt x="76729" y="215120"/>
                </a:lnTo>
                <a:lnTo>
                  <a:pt x="82021" y="207447"/>
                </a:lnTo>
                <a:lnTo>
                  <a:pt x="87577" y="199774"/>
                </a:lnTo>
                <a:lnTo>
                  <a:pt x="93398" y="192100"/>
                </a:lnTo>
                <a:lnTo>
                  <a:pt x="98954" y="184691"/>
                </a:lnTo>
                <a:lnTo>
                  <a:pt x="105040" y="177018"/>
                </a:lnTo>
                <a:lnTo>
                  <a:pt x="111390" y="169609"/>
                </a:lnTo>
                <a:lnTo>
                  <a:pt x="117475" y="162994"/>
                </a:lnTo>
                <a:lnTo>
                  <a:pt x="123825" y="155850"/>
                </a:lnTo>
                <a:lnTo>
                  <a:pt x="130440" y="148970"/>
                </a:lnTo>
                <a:lnTo>
                  <a:pt x="137054" y="142355"/>
                </a:lnTo>
                <a:lnTo>
                  <a:pt x="143934" y="135740"/>
                </a:lnTo>
                <a:lnTo>
                  <a:pt x="151077" y="129125"/>
                </a:lnTo>
                <a:lnTo>
                  <a:pt x="157956" y="122775"/>
                </a:lnTo>
                <a:lnTo>
                  <a:pt x="165100" y="116954"/>
                </a:lnTo>
                <a:lnTo>
                  <a:pt x="172509" y="110868"/>
                </a:lnTo>
                <a:lnTo>
                  <a:pt x="179917" y="104782"/>
                </a:lnTo>
                <a:lnTo>
                  <a:pt x="187325" y="99490"/>
                </a:lnTo>
                <a:lnTo>
                  <a:pt x="194998" y="93669"/>
                </a:lnTo>
                <a:lnTo>
                  <a:pt x="202671" y="88377"/>
                </a:lnTo>
                <a:lnTo>
                  <a:pt x="210609" y="83085"/>
                </a:lnTo>
                <a:lnTo>
                  <a:pt x="218546" y="78057"/>
                </a:lnTo>
                <a:lnTo>
                  <a:pt x="226748" y="73030"/>
                </a:lnTo>
                <a:lnTo>
                  <a:pt x="234950" y="68267"/>
                </a:lnTo>
                <a:lnTo>
                  <a:pt x="243152" y="63504"/>
                </a:lnTo>
                <a:lnTo>
                  <a:pt x="251619" y="59006"/>
                </a:lnTo>
                <a:lnTo>
                  <a:pt x="260086" y="54508"/>
                </a:lnTo>
                <a:lnTo>
                  <a:pt x="268552" y="50539"/>
                </a:lnTo>
                <a:lnTo>
                  <a:pt x="277284" y="46305"/>
                </a:lnTo>
                <a:lnTo>
                  <a:pt x="286015" y="42601"/>
                </a:lnTo>
                <a:lnTo>
                  <a:pt x="295011" y="38896"/>
                </a:lnTo>
                <a:lnTo>
                  <a:pt x="303742" y="35192"/>
                </a:lnTo>
                <a:lnTo>
                  <a:pt x="313002" y="32017"/>
                </a:lnTo>
                <a:lnTo>
                  <a:pt x="321998" y="28577"/>
                </a:lnTo>
                <a:lnTo>
                  <a:pt x="331259" y="25666"/>
                </a:lnTo>
                <a:lnTo>
                  <a:pt x="340254" y="22756"/>
                </a:lnTo>
                <a:lnTo>
                  <a:pt x="349779" y="20110"/>
                </a:lnTo>
                <a:lnTo>
                  <a:pt x="358775" y="17464"/>
                </a:lnTo>
                <a:lnTo>
                  <a:pt x="368300" y="14818"/>
                </a:lnTo>
                <a:lnTo>
                  <a:pt x="378090" y="12966"/>
                </a:lnTo>
                <a:lnTo>
                  <a:pt x="387350" y="10849"/>
                </a:lnTo>
                <a:lnTo>
                  <a:pt x="397140" y="8997"/>
                </a:lnTo>
                <a:lnTo>
                  <a:pt x="406929" y="7144"/>
                </a:lnTo>
                <a:lnTo>
                  <a:pt x="416454" y="5821"/>
                </a:lnTo>
                <a:lnTo>
                  <a:pt x="426244" y="4498"/>
                </a:lnTo>
                <a:lnTo>
                  <a:pt x="436298" y="3175"/>
                </a:lnTo>
                <a:lnTo>
                  <a:pt x="445823" y="2117"/>
                </a:lnTo>
                <a:lnTo>
                  <a:pt x="455877" y="1588"/>
                </a:lnTo>
                <a:lnTo>
                  <a:pt x="465931" y="794"/>
                </a:lnTo>
                <a:lnTo>
                  <a:pt x="475986" y="265"/>
                </a:lnTo>
                <a:lnTo>
                  <a:pt x="485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rPr>
              <a:t>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彩云" panose="02010800040101010101" charset="-122"/>
              <a:ea typeface="华文彩云" panose="02010800040101010101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rPr>
              <a:t>广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彩云" panose="02010800040101010101" charset="-122"/>
              <a:ea typeface="华文彩云" panose="02010800040101010101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rPr>
              <a:t>海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彩云" panose="02010800040101010101" charset="-122"/>
              <a:ea typeface="华文彩云" panose="02010800040101010101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rPr>
              <a:t>报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彩云" panose="02010800040101010101" charset="-122"/>
              <a:ea typeface="华文彩云" panose="02010800040101010101" charset="-122"/>
              <a:cs typeface="+mn-cs"/>
              <a:sym typeface="+mn-ea"/>
            </a:endParaRPr>
          </a:p>
        </p:txBody>
      </p:sp>
      <p:pic>
        <p:nvPicPr>
          <p:cNvPr id="6149" name="图片 18" descr="8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38" y="1125538"/>
            <a:ext cx="3294062" cy="46704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0" name="直接连接符 19"/>
          <p:cNvCxnSpPr/>
          <p:nvPr/>
        </p:nvCxnSpPr>
        <p:spPr>
          <a:xfrm>
            <a:off x="2916238" y="1844675"/>
            <a:ext cx="1223963" cy="647700"/>
          </a:xfrm>
          <a:prstGeom prst="line">
            <a:avLst/>
          </a:prstGeom>
          <a:ln w="47625">
            <a:solidFill>
              <a:srgbClr val="E419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对角圆角矩形"/>
          <p:cNvSpPr/>
          <p:nvPr/>
        </p:nvSpPr>
        <p:spPr>
          <a:xfrm>
            <a:off x="899592" y="1196753"/>
            <a:ext cx="1944216" cy="864096"/>
          </a:xfrm>
          <a:prstGeom prst="round2DiagRect">
            <a:avLst/>
          </a:prstGeom>
          <a:noFill/>
          <a:ln w="38100">
            <a:solidFill>
              <a:srgbClr val="E419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位滑降运动员空中跳跃的姿态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076825" y="5399088"/>
            <a:ext cx="1573213" cy="766763"/>
          </a:xfrm>
          <a:prstGeom prst="line">
            <a:avLst/>
          </a:prstGeom>
          <a:ln w="47625">
            <a:solidFill>
              <a:srgbClr val="E419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对角圆角矩形"/>
          <p:cNvSpPr/>
          <p:nvPr/>
        </p:nvSpPr>
        <p:spPr>
          <a:xfrm>
            <a:off x="6660232" y="5681047"/>
            <a:ext cx="2277626" cy="916305"/>
          </a:xfrm>
          <a:prstGeom prst="round2DiagRect">
            <a:avLst/>
          </a:prstGeom>
          <a:noFill/>
          <a:ln w="38100">
            <a:solidFill>
              <a:srgbClr val="E419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第十一届冬季奥林匹克运动会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V="1">
            <a:off x="4932363" y="3392488"/>
            <a:ext cx="1717675" cy="1044575"/>
          </a:xfrm>
          <a:prstGeom prst="line">
            <a:avLst/>
          </a:prstGeom>
          <a:ln w="47625">
            <a:solidFill>
              <a:srgbClr val="E4190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对角圆角矩形"/>
          <p:cNvSpPr/>
          <p:nvPr/>
        </p:nvSpPr>
        <p:spPr>
          <a:xfrm>
            <a:off x="6758870" y="2996952"/>
            <a:ext cx="2205618" cy="789667"/>
          </a:xfrm>
          <a:prstGeom prst="round2DiagRect">
            <a:avLst>
              <a:gd name="adj1" fmla="val 18983"/>
              <a:gd name="adj2" fmla="val 50000"/>
            </a:avLst>
          </a:prstGeom>
          <a:noFill/>
          <a:ln w="38100">
            <a:solidFill>
              <a:srgbClr val="E419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本届冬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奥会会徽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4763"/>
            <a:ext cx="2538412" cy="906462"/>
          </a:xfrm>
          <a:ln/>
        </p:spPr>
      </p:pic>
      <p:pic>
        <p:nvPicPr>
          <p:cNvPr id="7171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15900"/>
            <a:ext cx="2089150" cy="48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边框"/>
          <p:cNvSpPr/>
          <p:nvPr/>
        </p:nvSpPr>
        <p:spPr bwMode="auto">
          <a:xfrm>
            <a:off x="35496" y="908720"/>
            <a:ext cx="936625" cy="2230120"/>
          </a:xfrm>
          <a:custGeom>
            <a:avLst/>
            <a:gdLst>
              <a:gd name="T0" fmla="*/ 38425 w 2581275"/>
              <a:gd name="T1" fmla="*/ 52645 h 4038600"/>
              <a:gd name="T2" fmla="*/ 24081 w 2581275"/>
              <a:gd name="T3" fmla="*/ 167160 h 4038600"/>
              <a:gd name="T4" fmla="*/ 44691 w 2581275"/>
              <a:gd name="T5" fmla="*/ 183653 h 4038600"/>
              <a:gd name="T6" fmla="*/ 76362 w 2581275"/>
              <a:gd name="T7" fmla="*/ 182841 h 4038600"/>
              <a:gd name="T8" fmla="*/ 83606 w 2581275"/>
              <a:gd name="T9" fmla="*/ 155175 h 4038600"/>
              <a:gd name="T10" fmla="*/ 104372 w 2581275"/>
              <a:gd name="T11" fmla="*/ 140634 h 4038600"/>
              <a:gd name="T12" fmla="*/ 108932 w 2581275"/>
              <a:gd name="T13" fmla="*/ 47235 h 4038600"/>
              <a:gd name="T14" fmla="*/ 87593 w 2581275"/>
              <a:gd name="T15" fmla="*/ 30874 h 4038600"/>
              <a:gd name="T16" fmla="*/ 27249 w 2581275"/>
              <a:gd name="T17" fmla="*/ 170 h 4038600"/>
              <a:gd name="T18" fmla="*/ 47696 w 2581275"/>
              <a:gd name="T19" fmla="*/ 15038 h 4038600"/>
              <a:gd name="T20" fmla="*/ 89735 w 2581275"/>
              <a:gd name="T21" fmla="*/ 18195 h 4038600"/>
              <a:gd name="T22" fmla="*/ 121688 w 2581275"/>
              <a:gd name="T23" fmla="*/ 46686 h 4038600"/>
              <a:gd name="T24" fmla="*/ 110690 w 2581275"/>
              <a:gd name="T25" fmla="*/ 148087 h 4038600"/>
              <a:gd name="T26" fmla="*/ 89983 w 2581275"/>
              <a:gd name="T27" fmla="*/ 152358 h 4038600"/>
              <a:gd name="T28" fmla="*/ 80704 w 2581275"/>
              <a:gd name="T29" fmla="*/ 167016 h 4038600"/>
              <a:gd name="T30" fmla="*/ 85708 w 2581275"/>
              <a:gd name="T31" fmla="*/ 186364 h 4038600"/>
              <a:gd name="T32" fmla="*/ 106950 w 2581275"/>
              <a:gd name="T33" fmla="*/ 193476 h 4038600"/>
              <a:gd name="T34" fmla="*/ 119017 w 2581275"/>
              <a:gd name="T35" fmla="*/ 184883 h 4038600"/>
              <a:gd name="T36" fmla="*/ 121454 w 2581275"/>
              <a:gd name="T37" fmla="*/ 170356 h 4038600"/>
              <a:gd name="T38" fmla="*/ 113531 w 2581275"/>
              <a:gd name="T39" fmla="*/ 159235 h 4038600"/>
              <a:gd name="T40" fmla="*/ 97749 w 2581275"/>
              <a:gd name="T41" fmla="*/ 158619 h 4038600"/>
              <a:gd name="T42" fmla="*/ 89878 w 2581275"/>
              <a:gd name="T43" fmla="*/ 170841 h 4038600"/>
              <a:gd name="T44" fmla="*/ 95469 w 2581275"/>
              <a:gd name="T45" fmla="*/ 182460 h 4038600"/>
              <a:gd name="T46" fmla="*/ 108709 w 2581275"/>
              <a:gd name="T47" fmla="*/ 182067 h 4038600"/>
              <a:gd name="T48" fmla="*/ 110964 w 2581275"/>
              <a:gd name="T49" fmla="*/ 171666 h 4038600"/>
              <a:gd name="T50" fmla="*/ 106533 w 2581275"/>
              <a:gd name="T51" fmla="*/ 181032 h 4038600"/>
              <a:gd name="T52" fmla="*/ 92771 w 2581275"/>
              <a:gd name="T53" fmla="*/ 174090 h 4038600"/>
              <a:gd name="T54" fmla="*/ 100278 w 2581275"/>
              <a:gd name="T55" fmla="*/ 160846 h 4038600"/>
              <a:gd name="T56" fmla="*/ 115173 w 2581275"/>
              <a:gd name="T57" fmla="*/ 164985 h 4038600"/>
              <a:gd name="T58" fmla="*/ 117974 w 2581275"/>
              <a:gd name="T59" fmla="*/ 179172 h 4038600"/>
              <a:gd name="T60" fmla="*/ 108136 w 2581275"/>
              <a:gd name="T61" fmla="*/ 189508 h 4038600"/>
              <a:gd name="T62" fmla="*/ 93358 w 2581275"/>
              <a:gd name="T63" fmla="*/ 188067 h 4038600"/>
              <a:gd name="T64" fmla="*/ 84471 w 2581275"/>
              <a:gd name="T65" fmla="*/ 175439 h 4038600"/>
              <a:gd name="T66" fmla="*/ 92759 w 2581275"/>
              <a:gd name="T67" fmla="*/ 155371 h 4038600"/>
              <a:gd name="T68" fmla="*/ 110520 w 2581275"/>
              <a:gd name="T69" fmla="*/ 152227 h 4038600"/>
              <a:gd name="T70" fmla="*/ 125311 w 2581275"/>
              <a:gd name="T71" fmla="*/ 164959 h 4038600"/>
              <a:gd name="T72" fmla="*/ 124047 w 2581275"/>
              <a:gd name="T73" fmla="*/ 185905 h 4038600"/>
              <a:gd name="T74" fmla="*/ 109074 w 2581275"/>
              <a:gd name="T75" fmla="*/ 198009 h 4038600"/>
              <a:gd name="T76" fmla="*/ 77915 w 2581275"/>
              <a:gd name="T77" fmla="*/ 199044 h 4038600"/>
              <a:gd name="T78" fmla="*/ 26676 w 2581275"/>
              <a:gd name="T79" fmla="*/ 190621 h 4038600"/>
              <a:gd name="T80" fmla="*/ 3401 w 2581275"/>
              <a:gd name="T81" fmla="*/ 154637 h 4038600"/>
              <a:gd name="T82" fmla="*/ 16772 w 2581275"/>
              <a:gd name="T83" fmla="*/ 51362 h 4038600"/>
              <a:gd name="T84" fmla="*/ 41349 w 2581275"/>
              <a:gd name="T85" fmla="*/ 39743 h 4038600"/>
              <a:gd name="T86" fmla="*/ 42757 w 2581275"/>
              <a:gd name="T87" fmla="*/ 14973 h 4038600"/>
              <a:gd name="T88" fmla="*/ 21580 w 2581275"/>
              <a:gd name="T89" fmla="*/ 3812 h 4038600"/>
              <a:gd name="T90" fmla="*/ 6438 w 2581275"/>
              <a:gd name="T91" fmla="*/ 13689 h 4038600"/>
              <a:gd name="T92" fmla="*/ 5539 w 2581275"/>
              <a:gd name="T93" fmla="*/ 31347 h 4038600"/>
              <a:gd name="T94" fmla="*/ 18948 w 2581275"/>
              <a:gd name="T95" fmla="*/ 40961 h 4038600"/>
              <a:gd name="T96" fmla="*/ 35485 w 2581275"/>
              <a:gd name="T97" fmla="*/ 30888 h 4038600"/>
              <a:gd name="T98" fmla="*/ 27288 w 2581275"/>
              <a:gd name="T99" fmla="*/ 14344 h 4038600"/>
              <a:gd name="T100" fmla="*/ 14582 w 2581275"/>
              <a:gd name="T101" fmla="*/ 23264 h 4038600"/>
              <a:gd name="T102" fmla="*/ 21776 w 2581275"/>
              <a:gd name="T103" fmla="*/ 31058 h 4038600"/>
              <a:gd name="T104" fmla="*/ 29139 w 2581275"/>
              <a:gd name="T105" fmla="*/ 26317 h 4038600"/>
              <a:gd name="T106" fmla="*/ 21385 w 2581275"/>
              <a:gd name="T107" fmla="*/ 34006 h 4038600"/>
              <a:gd name="T108" fmla="*/ 12419 w 2581275"/>
              <a:gd name="T109" fmla="*/ 28242 h 4038600"/>
              <a:gd name="T110" fmla="*/ 14400 w 2581275"/>
              <a:gd name="T111" fmla="*/ 14867 h 4038600"/>
              <a:gd name="T112" fmla="*/ 32631 w 2581275"/>
              <a:gd name="T113" fmla="*/ 13558 h 4038600"/>
              <a:gd name="T114" fmla="*/ 39186 w 2581275"/>
              <a:gd name="T115" fmla="*/ 28164 h 4038600"/>
              <a:gd name="T116" fmla="*/ 29295 w 2581275"/>
              <a:gd name="T117" fmla="*/ 42442 h 4038600"/>
              <a:gd name="T118" fmla="*/ 8001 w 2581275"/>
              <a:gd name="T119" fmla="*/ 40044 h 4038600"/>
              <a:gd name="T120" fmla="*/ 170 w 2581275"/>
              <a:gd name="T121" fmla="*/ 25767 h 4038600"/>
              <a:gd name="T122" fmla="*/ 4313 w 2581275"/>
              <a:gd name="T123" fmla="*/ 9890 h 4038600"/>
              <a:gd name="T124" fmla="*/ 17671 w 2581275"/>
              <a:gd name="T125" fmla="*/ 865 h 40386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581275" h="4038600">
                <a:moveTo>
                  <a:pt x="1129303" y="500063"/>
                </a:moveTo>
                <a:lnTo>
                  <a:pt x="1129832" y="504561"/>
                </a:lnTo>
                <a:lnTo>
                  <a:pt x="1129832" y="509589"/>
                </a:lnTo>
                <a:lnTo>
                  <a:pt x="1129832" y="514352"/>
                </a:lnTo>
                <a:lnTo>
                  <a:pt x="1129568" y="519379"/>
                </a:lnTo>
                <a:lnTo>
                  <a:pt x="1129039" y="524671"/>
                </a:lnTo>
                <a:lnTo>
                  <a:pt x="1128245" y="529963"/>
                </a:lnTo>
                <a:lnTo>
                  <a:pt x="1126393" y="540812"/>
                </a:lnTo>
                <a:lnTo>
                  <a:pt x="1123484" y="552719"/>
                </a:lnTo>
                <a:lnTo>
                  <a:pt x="1120045" y="564627"/>
                </a:lnTo>
                <a:lnTo>
                  <a:pt x="1116077" y="577063"/>
                </a:lnTo>
                <a:lnTo>
                  <a:pt x="1111052" y="590029"/>
                </a:lnTo>
                <a:lnTo>
                  <a:pt x="1105497" y="603259"/>
                </a:lnTo>
                <a:lnTo>
                  <a:pt x="1099413" y="616754"/>
                </a:lnTo>
                <a:lnTo>
                  <a:pt x="1092536" y="630778"/>
                </a:lnTo>
                <a:lnTo>
                  <a:pt x="1085130" y="645331"/>
                </a:lnTo>
                <a:lnTo>
                  <a:pt x="1077459" y="659884"/>
                </a:lnTo>
                <a:lnTo>
                  <a:pt x="1068994" y="675231"/>
                </a:lnTo>
                <a:lnTo>
                  <a:pt x="1060001" y="690314"/>
                </a:lnTo>
                <a:lnTo>
                  <a:pt x="1050743" y="705926"/>
                </a:lnTo>
                <a:lnTo>
                  <a:pt x="1040956" y="721802"/>
                </a:lnTo>
                <a:lnTo>
                  <a:pt x="1030640" y="737413"/>
                </a:lnTo>
                <a:lnTo>
                  <a:pt x="1020060" y="753554"/>
                </a:lnTo>
                <a:lnTo>
                  <a:pt x="1008950" y="769960"/>
                </a:lnTo>
                <a:lnTo>
                  <a:pt x="997841" y="786101"/>
                </a:lnTo>
                <a:lnTo>
                  <a:pt x="986202" y="802771"/>
                </a:lnTo>
                <a:lnTo>
                  <a:pt x="974299" y="819441"/>
                </a:lnTo>
                <a:lnTo>
                  <a:pt x="962132" y="836111"/>
                </a:lnTo>
                <a:lnTo>
                  <a:pt x="937003" y="869716"/>
                </a:lnTo>
                <a:lnTo>
                  <a:pt x="911346" y="903056"/>
                </a:lnTo>
                <a:lnTo>
                  <a:pt x="885424" y="936132"/>
                </a:lnTo>
                <a:lnTo>
                  <a:pt x="858972" y="968943"/>
                </a:lnTo>
                <a:lnTo>
                  <a:pt x="832257" y="1001224"/>
                </a:lnTo>
                <a:lnTo>
                  <a:pt x="806070" y="1032977"/>
                </a:lnTo>
                <a:lnTo>
                  <a:pt x="780148" y="1063406"/>
                </a:lnTo>
                <a:lnTo>
                  <a:pt x="754755" y="1093042"/>
                </a:lnTo>
                <a:lnTo>
                  <a:pt x="730155" y="1121090"/>
                </a:lnTo>
                <a:lnTo>
                  <a:pt x="706614" y="1147815"/>
                </a:lnTo>
                <a:lnTo>
                  <a:pt x="684130" y="1172953"/>
                </a:lnTo>
                <a:lnTo>
                  <a:pt x="663498" y="1195973"/>
                </a:lnTo>
                <a:lnTo>
                  <a:pt x="626467" y="1235929"/>
                </a:lnTo>
                <a:lnTo>
                  <a:pt x="598429" y="1266358"/>
                </a:lnTo>
                <a:lnTo>
                  <a:pt x="573829" y="1292554"/>
                </a:lnTo>
                <a:lnTo>
                  <a:pt x="382323" y="2865099"/>
                </a:lnTo>
                <a:lnTo>
                  <a:pt x="381529" y="2889707"/>
                </a:lnTo>
                <a:lnTo>
                  <a:pt x="381000" y="2914316"/>
                </a:lnTo>
                <a:lnTo>
                  <a:pt x="381000" y="2938130"/>
                </a:lnTo>
                <a:lnTo>
                  <a:pt x="381529" y="2961680"/>
                </a:lnTo>
                <a:lnTo>
                  <a:pt x="382323" y="2984700"/>
                </a:lnTo>
                <a:lnTo>
                  <a:pt x="383645" y="3007192"/>
                </a:lnTo>
                <a:lnTo>
                  <a:pt x="385497" y="3029683"/>
                </a:lnTo>
                <a:lnTo>
                  <a:pt x="387349" y="3051381"/>
                </a:lnTo>
                <a:lnTo>
                  <a:pt x="389994" y="3072814"/>
                </a:lnTo>
                <a:lnTo>
                  <a:pt x="393168" y="3093453"/>
                </a:lnTo>
                <a:lnTo>
                  <a:pt x="396606" y="3114092"/>
                </a:lnTo>
                <a:lnTo>
                  <a:pt x="400310" y="3134467"/>
                </a:lnTo>
                <a:lnTo>
                  <a:pt x="404277" y="3154047"/>
                </a:lnTo>
                <a:lnTo>
                  <a:pt x="408774" y="3173364"/>
                </a:lnTo>
                <a:lnTo>
                  <a:pt x="413535" y="3192680"/>
                </a:lnTo>
                <a:lnTo>
                  <a:pt x="418825" y="3211202"/>
                </a:lnTo>
                <a:lnTo>
                  <a:pt x="424116" y="3229195"/>
                </a:lnTo>
                <a:lnTo>
                  <a:pt x="430199" y="3247188"/>
                </a:lnTo>
                <a:lnTo>
                  <a:pt x="436548" y="3264652"/>
                </a:lnTo>
                <a:lnTo>
                  <a:pt x="443160" y="3281851"/>
                </a:lnTo>
                <a:lnTo>
                  <a:pt x="449773" y="3298257"/>
                </a:lnTo>
                <a:lnTo>
                  <a:pt x="456915" y="3314662"/>
                </a:lnTo>
                <a:lnTo>
                  <a:pt x="464850" y="3330539"/>
                </a:lnTo>
                <a:lnTo>
                  <a:pt x="472521" y="3346150"/>
                </a:lnTo>
                <a:lnTo>
                  <a:pt x="480457" y="3361762"/>
                </a:lnTo>
                <a:lnTo>
                  <a:pt x="488921" y="3376580"/>
                </a:lnTo>
                <a:lnTo>
                  <a:pt x="497650" y="3391133"/>
                </a:lnTo>
                <a:lnTo>
                  <a:pt x="506379" y="3405422"/>
                </a:lnTo>
                <a:lnTo>
                  <a:pt x="515901" y="3419181"/>
                </a:lnTo>
                <a:lnTo>
                  <a:pt x="525159" y="3432676"/>
                </a:lnTo>
                <a:lnTo>
                  <a:pt x="534946" y="3445906"/>
                </a:lnTo>
                <a:lnTo>
                  <a:pt x="544997" y="3459137"/>
                </a:lnTo>
                <a:lnTo>
                  <a:pt x="555313" y="3471573"/>
                </a:lnTo>
                <a:lnTo>
                  <a:pt x="565629" y="3484009"/>
                </a:lnTo>
                <a:lnTo>
                  <a:pt x="575945" y="3495917"/>
                </a:lnTo>
                <a:lnTo>
                  <a:pt x="586790" y="3507295"/>
                </a:lnTo>
                <a:lnTo>
                  <a:pt x="598164" y="3518673"/>
                </a:lnTo>
                <a:lnTo>
                  <a:pt x="609538" y="3529786"/>
                </a:lnTo>
                <a:lnTo>
                  <a:pt x="620912" y="3540370"/>
                </a:lnTo>
                <a:lnTo>
                  <a:pt x="632551" y="3550954"/>
                </a:lnTo>
                <a:lnTo>
                  <a:pt x="644189" y="3561274"/>
                </a:lnTo>
                <a:lnTo>
                  <a:pt x="656357" y="3571064"/>
                </a:lnTo>
                <a:lnTo>
                  <a:pt x="668524" y="3580590"/>
                </a:lnTo>
                <a:lnTo>
                  <a:pt x="680692" y="3590116"/>
                </a:lnTo>
                <a:lnTo>
                  <a:pt x="693388" y="3598848"/>
                </a:lnTo>
                <a:lnTo>
                  <a:pt x="705820" y="3607844"/>
                </a:lnTo>
                <a:lnTo>
                  <a:pt x="718517" y="3616312"/>
                </a:lnTo>
                <a:lnTo>
                  <a:pt x="731742" y="3624779"/>
                </a:lnTo>
                <a:lnTo>
                  <a:pt x="744439" y="3632717"/>
                </a:lnTo>
                <a:lnTo>
                  <a:pt x="757665" y="3640391"/>
                </a:lnTo>
                <a:lnTo>
                  <a:pt x="770626" y="3647800"/>
                </a:lnTo>
                <a:lnTo>
                  <a:pt x="784116" y="3654944"/>
                </a:lnTo>
                <a:lnTo>
                  <a:pt x="797606" y="3662088"/>
                </a:lnTo>
                <a:lnTo>
                  <a:pt x="811360" y="3668968"/>
                </a:lnTo>
                <a:lnTo>
                  <a:pt x="824586" y="3675319"/>
                </a:lnTo>
                <a:lnTo>
                  <a:pt x="838340" y="3681404"/>
                </a:lnTo>
                <a:lnTo>
                  <a:pt x="852095" y="3687755"/>
                </a:lnTo>
                <a:lnTo>
                  <a:pt x="865850" y="3693576"/>
                </a:lnTo>
                <a:lnTo>
                  <a:pt x="879869" y="3699133"/>
                </a:lnTo>
                <a:lnTo>
                  <a:pt x="893623" y="3704690"/>
                </a:lnTo>
                <a:lnTo>
                  <a:pt x="907378" y="3709717"/>
                </a:lnTo>
                <a:lnTo>
                  <a:pt x="921397" y="3714745"/>
                </a:lnTo>
                <a:lnTo>
                  <a:pt x="935416" y="3719508"/>
                </a:lnTo>
                <a:lnTo>
                  <a:pt x="949435" y="3724006"/>
                </a:lnTo>
                <a:lnTo>
                  <a:pt x="963454" y="3728504"/>
                </a:lnTo>
                <a:lnTo>
                  <a:pt x="977473" y="3732738"/>
                </a:lnTo>
                <a:lnTo>
                  <a:pt x="991228" y="3736707"/>
                </a:lnTo>
                <a:lnTo>
                  <a:pt x="1005247" y="3740676"/>
                </a:lnTo>
                <a:lnTo>
                  <a:pt x="1033285" y="3747820"/>
                </a:lnTo>
                <a:lnTo>
                  <a:pt x="1061059" y="3753906"/>
                </a:lnTo>
                <a:lnTo>
                  <a:pt x="1088568" y="3759727"/>
                </a:lnTo>
                <a:lnTo>
                  <a:pt x="1116077" y="3764755"/>
                </a:lnTo>
                <a:lnTo>
                  <a:pt x="1143057" y="3769518"/>
                </a:lnTo>
                <a:lnTo>
                  <a:pt x="1169773" y="3773487"/>
                </a:lnTo>
                <a:lnTo>
                  <a:pt x="1195960" y="3777191"/>
                </a:lnTo>
                <a:lnTo>
                  <a:pt x="1221617" y="3780102"/>
                </a:lnTo>
                <a:lnTo>
                  <a:pt x="1246746" y="3782483"/>
                </a:lnTo>
                <a:lnTo>
                  <a:pt x="1271610" y="3784600"/>
                </a:lnTo>
                <a:lnTo>
                  <a:pt x="1295681" y="3786188"/>
                </a:lnTo>
                <a:lnTo>
                  <a:pt x="1318693" y="3787511"/>
                </a:lnTo>
                <a:lnTo>
                  <a:pt x="1341177" y="3788305"/>
                </a:lnTo>
                <a:lnTo>
                  <a:pt x="1362866" y="3788834"/>
                </a:lnTo>
                <a:lnTo>
                  <a:pt x="1383763" y="3789363"/>
                </a:lnTo>
                <a:lnTo>
                  <a:pt x="1403866" y="3789363"/>
                </a:lnTo>
                <a:lnTo>
                  <a:pt x="1422646" y="3789363"/>
                </a:lnTo>
                <a:lnTo>
                  <a:pt x="1440633" y="3788834"/>
                </a:lnTo>
                <a:lnTo>
                  <a:pt x="1457561" y="3788569"/>
                </a:lnTo>
                <a:lnTo>
                  <a:pt x="1472903" y="3788040"/>
                </a:lnTo>
                <a:lnTo>
                  <a:pt x="1500412" y="3786717"/>
                </a:lnTo>
                <a:lnTo>
                  <a:pt x="1522631" y="3784865"/>
                </a:lnTo>
                <a:lnTo>
                  <a:pt x="1539031" y="3783542"/>
                </a:lnTo>
                <a:lnTo>
                  <a:pt x="1552786" y="3781954"/>
                </a:lnTo>
                <a:lnTo>
                  <a:pt x="1551728" y="3759198"/>
                </a:lnTo>
                <a:lnTo>
                  <a:pt x="1550934" y="3736971"/>
                </a:lnTo>
                <a:lnTo>
                  <a:pt x="1550669" y="3715009"/>
                </a:lnTo>
                <a:lnTo>
                  <a:pt x="1550405" y="3693312"/>
                </a:lnTo>
                <a:lnTo>
                  <a:pt x="1550669" y="3671879"/>
                </a:lnTo>
                <a:lnTo>
                  <a:pt x="1551463" y="3650975"/>
                </a:lnTo>
                <a:lnTo>
                  <a:pt x="1551992" y="3630071"/>
                </a:lnTo>
                <a:lnTo>
                  <a:pt x="1553050" y="3609697"/>
                </a:lnTo>
                <a:lnTo>
                  <a:pt x="1554108" y="3589851"/>
                </a:lnTo>
                <a:lnTo>
                  <a:pt x="1555960" y="3570006"/>
                </a:lnTo>
                <a:lnTo>
                  <a:pt x="1557547" y="3550954"/>
                </a:lnTo>
                <a:lnTo>
                  <a:pt x="1559927" y="3531903"/>
                </a:lnTo>
                <a:lnTo>
                  <a:pt x="1562308" y="3513381"/>
                </a:lnTo>
                <a:lnTo>
                  <a:pt x="1564689" y="3495123"/>
                </a:lnTo>
                <a:lnTo>
                  <a:pt x="1567598" y="3477130"/>
                </a:lnTo>
                <a:lnTo>
                  <a:pt x="1570772" y="3459401"/>
                </a:lnTo>
                <a:lnTo>
                  <a:pt x="1574211" y="3441937"/>
                </a:lnTo>
                <a:lnTo>
                  <a:pt x="1577650" y="3424738"/>
                </a:lnTo>
                <a:lnTo>
                  <a:pt x="1581617" y="3408332"/>
                </a:lnTo>
                <a:lnTo>
                  <a:pt x="1585585" y="3391662"/>
                </a:lnTo>
                <a:lnTo>
                  <a:pt x="1589553" y="3375786"/>
                </a:lnTo>
                <a:lnTo>
                  <a:pt x="1594049" y="3359645"/>
                </a:lnTo>
                <a:lnTo>
                  <a:pt x="1598811" y="3344298"/>
                </a:lnTo>
                <a:lnTo>
                  <a:pt x="1603572" y="3329216"/>
                </a:lnTo>
                <a:lnTo>
                  <a:pt x="1608597" y="3314398"/>
                </a:lnTo>
                <a:lnTo>
                  <a:pt x="1613888" y="3299315"/>
                </a:lnTo>
                <a:lnTo>
                  <a:pt x="1619178" y="3285027"/>
                </a:lnTo>
                <a:lnTo>
                  <a:pt x="1624997" y="3271267"/>
                </a:lnTo>
                <a:lnTo>
                  <a:pt x="1630552" y="3257508"/>
                </a:lnTo>
                <a:lnTo>
                  <a:pt x="1636636" y="3243748"/>
                </a:lnTo>
                <a:lnTo>
                  <a:pt x="1642984" y="3230518"/>
                </a:lnTo>
                <a:lnTo>
                  <a:pt x="1649332" y="3217817"/>
                </a:lnTo>
                <a:lnTo>
                  <a:pt x="1655416" y="3204852"/>
                </a:lnTo>
                <a:lnTo>
                  <a:pt x="1662029" y="3192680"/>
                </a:lnTo>
                <a:lnTo>
                  <a:pt x="1668906" y="3180243"/>
                </a:lnTo>
                <a:lnTo>
                  <a:pt x="1675783" y="3168601"/>
                </a:lnTo>
                <a:lnTo>
                  <a:pt x="1682925" y="3156958"/>
                </a:lnTo>
                <a:lnTo>
                  <a:pt x="1690067" y="3145580"/>
                </a:lnTo>
                <a:lnTo>
                  <a:pt x="1697473" y="3134467"/>
                </a:lnTo>
                <a:lnTo>
                  <a:pt x="1704880" y="3123618"/>
                </a:lnTo>
                <a:lnTo>
                  <a:pt x="1712286" y="3113034"/>
                </a:lnTo>
                <a:lnTo>
                  <a:pt x="1719957" y="3102450"/>
                </a:lnTo>
                <a:lnTo>
                  <a:pt x="1727892" y="3092395"/>
                </a:lnTo>
                <a:lnTo>
                  <a:pt x="1735827" y="3082340"/>
                </a:lnTo>
                <a:lnTo>
                  <a:pt x="1743763" y="3073078"/>
                </a:lnTo>
                <a:lnTo>
                  <a:pt x="1751963" y="3063553"/>
                </a:lnTo>
                <a:lnTo>
                  <a:pt x="1760163" y="3054027"/>
                </a:lnTo>
                <a:lnTo>
                  <a:pt x="1768627" y="3045295"/>
                </a:lnTo>
                <a:lnTo>
                  <a:pt x="1776827" y="3036298"/>
                </a:lnTo>
                <a:lnTo>
                  <a:pt x="1785291" y="3028096"/>
                </a:lnTo>
                <a:lnTo>
                  <a:pt x="1794020" y="3019893"/>
                </a:lnTo>
                <a:lnTo>
                  <a:pt x="1802484" y="3011690"/>
                </a:lnTo>
                <a:lnTo>
                  <a:pt x="1810949" y="3003752"/>
                </a:lnTo>
                <a:lnTo>
                  <a:pt x="1819942" y="2996078"/>
                </a:lnTo>
                <a:lnTo>
                  <a:pt x="1828407" y="2988670"/>
                </a:lnTo>
                <a:lnTo>
                  <a:pt x="1837400" y="2981261"/>
                </a:lnTo>
                <a:lnTo>
                  <a:pt x="1846393" y="2974381"/>
                </a:lnTo>
                <a:lnTo>
                  <a:pt x="1855387" y="2967501"/>
                </a:lnTo>
                <a:lnTo>
                  <a:pt x="1864116" y="2961151"/>
                </a:lnTo>
                <a:lnTo>
                  <a:pt x="1873373" y="2954536"/>
                </a:lnTo>
                <a:lnTo>
                  <a:pt x="1891360" y="2942099"/>
                </a:lnTo>
                <a:lnTo>
                  <a:pt x="1909611" y="2930457"/>
                </a:lnTo>
                <a:lnTo>
                  <a:pt x="1927598" y="2919608"/>
                </a:lnTo>
                <a:lnTo>
                  <a:pt x="1945850" y="2909553"/>
                </a:lnTo>
                <a:lnTo>
                  <a:pt x="1964101" y="2900027"/>
                </a:lnTo>
                <a:lnTo>
                  <a:pt x="1982088" y="2891030"/>
                </a:lnTo>
                <a:lnTo>
                  <a:pt x="2000074" y="2882828"/>
                </a:lnTo>
                <a:lnTo>
                  <a:pt x="2017797" y="2875419"/>
                </a:lnTo>
                <a:lnTo>
                  <a:pt x="2035519" y="2868274"/>
                </a:lnTo>
                <a:lnTo>
                  <a:pt x="2052712" y="2861659"/>
                </a:lnTo>
                <a:lnTo>
                  <a:pt x="2069905" y="2855573"/>
                </a:lnTo>
                <a:lnTo>
                  <a:pt x="2086570" y="2850281"/>
                </a:lnTo>
                <a:lnTo>
                  <a:pt x="2102969" y="2845254"/>
                </a:lnTo>
                <a:lnTo>
                  <a:pt x="2119105" y="2840756"/>
                </a:lnTo>
                <a:lnTo>
                  <a:pt x="2134711" y="2836787"/>
                </a:lnTo>
                <a:lnTo>
                  <a:pt x="2150052" y="2833082"/>
                </a:lnTo>
                <a:lnTo>
                  <a:pt x="2164601" y="2829907"/>
                </a:lnTo>
                <a:lnTo>
                  <a:pt x="2178884" y="2826996"/>
                </a:lnTo>
                <a:lnTo>
                  <a:pt x="2192639" y="2824615"/>
                </a:lnTo>
                <a:lnTo>
                  <a:pt x="2205600" y="2822233"/>
                </a:lnTo>
                <a:lnTo>
                  <a:pt x="2218032" y="2820646"/>
                </a:lnTo>
                <a:lnTo>
                  <a:pt x="2229670" y="2818793"/>
                </a:lnTo>
                <a:lnTo>
                  <a:pt x="2250831" y="2816677"/>
                </a:lnTo>
                <a:lnTo>
                  <a:pt x="2268818" y="2814824"/>
                </a:lnTo>
                <a:lnTo>
                  <a:pt x="2283366" y="2814031"/>
                </a:lnTo>
                <a:lnTo>
                  <a:pt x="2294211" y="2813501"/>
                </a:lnTo>
                <a:lnTo>
                  <a:pt x="2303205" y="2813501"/>
                </a:lnTo>
                <a:lnTo>
                  <a:pt x="2325688" y="1284351"/>
                </a:lnTo>
                <a:lnTo>
                  <a:pt x="2323307" y="1265564"/>
                </a:lnTo>
                <a:lnTo>
                  <a:pt x="2321191" y="1247307"/>
                </a:lnTo>
                <a:lnTo>
                  <a:pt x="2318282" y="1229578"/>
                </a:lnTo>
                <a:lnTo>
                  <a:pt x="2315107" y="1212114"/>
                </a:lnTo>
                <a:lnTo>
                  <a:pt x="2311404" y="1194650"/>
                </a:lnTo>
                <a:lnTo>
                  <a:pt x="2307701" y="1177451"/>
                </a:lnTo>
                <a:lnTo>
                  <a:pt x="2303469" y="1160781"/>
                </a:lnTo>
                <a:lnTo>
                  <a:pt x="2298972" y="1144375"/>
                </a:lnTo>
                <a:lnTo>
                  <a:pt x="2293947" y="1127970"/>
                </a:lnTo>
                <a:lnTo>
                  <a:pt x="2288921" y="1112094"/>
                </a:lnTo>
                <a:lnTo>
                  <a:pt x="2283102" y="1096217"/>
                </a:lnTo>
                <a:lnTo>
                  <a:pt x="2277547" y="1080870"/>
                </a:lnTo>
                <a:lnTo>
                  <a:pt x="2271199" y="1065788"/>
                </a:lnTo>
                <a:lnTo>
                  <a:pt x="2264850" y="1050970"/>
                </a:lnTo>
                <a:lnTo>
                  <a:pt x="2257973" y="1036417"/>
                </a:lnTo>
                <a:lnTo>
                  <a:pt x="2250831" y="1022128"/>
                </a:lnTo>
                <a:lnTo>
                  <a:pt x="2243689" y="1008104"/>
                </a:lnTo>
                <a:lnTo>
                  <a:pt x="2236019" y="994080"/>
                </a:lnTo>
                <a:lnTo>
                  <a:pt x="2228348" y="980585"/>
                </a:lnTo>
                <a:lnTo>
                  <a:pt x="2220148" y="967355"/>
                </a:lnTo>
                <a:lnTo>
                  <a:pt x="2211684" y="954125"/>
                </a:lnTo>
                <a:lnTo>
                  <a:pt x="2203219" y="941159"/>
                </a:lnTo>
                <a:lnTo>
                  <a:pt x="2194490" y="928723"/>
                </a:lnTo>
                <a:lnTo>
                  <a:pt x="2185232" y="916551"/>
                </a:lnTo>
                <a:lnTo>
                  <a:pt x="2175710" y="904114"/>
                </a:lnTo>
                <a:lnTo>
                  <a:pt x="2166452" y="892472"/>
                </a:lnTo>
                <a:lnTo>
                  <a:pt x="2156401" y="880829"/>
                </a:lnTo>
                <a:lnTo>
                  <a:pt x="2146349" y="869187"/>
                </a:lnTo>
                <a:lnTo>
                  <a:pt x="2136562" y="858073"/>
                </a:lnTo>
                <a:lnTo>
                  <a:pt x="2125982" y="847224"/>
                </a:lnTo>
                <a:lnTo>
                  <a:pt x="2115401" y="836376"/>
                </a:lnTo>
                <a:lnTo>
                  <a:pt x="2104557" y="825791"/>
                </a:lnTo>
                <a:lnTo>
                  <a:pt x="2093711" y="815736"/>
                </a:lnTo>
                <a:lnTo>
                  <a:pt x="2082602" y="805681"/>
                </a:lnTo>
                <a:lnTo>
                  <a:pt x="2070963" y="795891"/>
                </a:lnTo>
                <a:lnTo>
                  <a:pt x="2059589" y="786101"/>
                </a:lnTo>
                <a:lnTo>
                  <a:pt x="2047951" y="776840"/>
                </a:lnTo>
                <a:lnTo>
                  <a:pt x="2036313" y="767578"/>
                </a:lnTo>
                <a:lnTo>
                  <a:pt x="2024145" y="758582"/>
                </a:lnTo>
                <a:lnTo>
                  <a:pt x="2012242" y="749585"/>
                </a:lnTo>
                <a:lnTo>
                  <a:pt x="2000074" y="741118"/>
                </a:lnTo>
                <a:lnTo>
                  <a:pt x="1987642" y="732915"/>
                </a:lnTo>
                <a:lnTo>
                  <a:pt x="1975475" y="724448"/>
                </a:lnTo>
                <a:lnTo>
                  <a:pt x="1962778" y="716510"/>
                </a:lnTo>
                <a:lnTo>
                  <a:pt x="1950082" y="708836"/>
                </a:lnTo>
                <a:lnTo>
                  <a:pt x="1937385" y="701163"/>
                </a:lnTo>
                <a:lnTo>
                  <a:pt x="1924689" y="693754"/>
                </a:lnTo>
                <a:lnTo>
                  <a:pt x="1911463" y="686609"/>
                </a:lnTo>
                <a:lnTo>
                  <a:pt x="1898767" y="679465"/>
                </a:lnTo>
                <a:lnTo>
                  <a:pt x="1885541" y="672585"/>
                </a:lnTo>
                <a:lnTo>
                  <a:pt x="1872051" y="665706"/>
                </a:lnTo>
                <a:lnTo>
                  <a:pt x="1859090" y="659091"/>
                </a:lnTo>
                <a:lnTo>
                  <a:pt x="1845600" y="652740"/>
                </a:lnTo>
                <a:lnTo>
                  <a:pt x="1832374" y="646654"/>
                </a:lnTo>
                <a:lnTo>
                  <a:pt x="1805394" y="634747"/>
                </a:lnTo>
                <a:lnTo>
                  <a:pt x="1778414" y="623633"/>
                </a:lnTo>
                <a:lnTo>
                  <a:pt x="1751434" y="613049"/>
                </a:lnTo>
                <a:lnTo>
                  <a:pt x="1724189" y="603259"/>
                </a:lnTo>
                <a:lnTo>
                  <a:pt x="1697209" y="593733"/>
                </a:lnTo>
                <a:lnTo>
                  <a:pt x="1669964" y="585001"/>
                </a:lnTo>
                <a:lnTo>
                  <a:pt x="1643249" y="576798"/>
                </a:lnTo>
                <a:lnTo>
                  <a:pt x="1616533" y="569125"/>
                </a:lnTo>
                <a:lnTo>
                  <a:pt x="1589817" y="561981"/>
                </a:lnTo>
                <a:lnTo>
                  <a:pt x="1563631" y="555365"/>
                </a:lnTo>
                <a:lnTo>
                  <a:pt x="1537444" y="549280"/>
                </a:lnTo>
                <a:lnTo>
                  <a:pt x="1511786" y="543723"/>
                </a:lnTo>
                <a:lnTo>
                  <a:pt x="1486658" y="538431"/>
                </a:lnTo>
                <a:lnTo>
                  <a:pt x="1461794" y="533668"/>
                </a:lnTo>
                <a:lnTo>
                  <a:pt x="1437459" y="529170"/>
                </a:lnTo>
                <a:lnTo>
                  <a:pt x="1413653" y="525201"/>
                </a:lnTo>
                <a:lnTo>
                  <a:pt x="1390376" y="521761"/>
                </a:lnTo>
                <a:lnTo>
                  <a:pt x="1368157" y="518585"/>
                </a:lnTo>
                <a:lnTo>
                  <a:pt x="1346202" y="515410"/>
                </a:lnTo>
                <a:lnTo>
                  <a:pt x="1325041" y="513029"/>
                </a:lnTo>
                <a:lnTo>
                  <a:pt x="1304674" y="510647"/>
                </a:lnTo>
                <a:lnTo>
                  <a:pt x="1285365" y="508530"/>
                </a:lnTo>
                <a:lnTo>
                  <a:pt x="1267113" y="506943"/>
                </a:lnTo>
                <a:lnTo>
                  <a:pt x="1232727" y="504297"/>
                </a:lnTo>
                <a:lnTo>
                  <a:pt x="1202837" y="502445"/>
                </a:lnTo>
                <a:lnTo>
                  <a:pt x="1177444" y="501122"/>
                </a:lnTo>
                <a:lnTo>
                  <a:pt x="1156812" y="500592"/>
                </a:lnTo>
                <a:lnTo>
                  <a:pt x="1141735" y="500328"/>
                </a:lnTo>
                <a:lnTo>
                  <a:pt x="1129303" y="500063"/>
                </a:lnTo>
                <a:close/>
                <a:moveTo>
                  <a:pt x="485775" y="0"/>
                </a:moveTo>
                <a:lnTo>
                  <a:pt x="495829" y="0"/>
                </a:lnTo>
                <a:lnTo>
                  <a:pt x="506148" y="0"/>
                </a:lnTo>
                <a:lnTo>
                  <a:pt x="515673" y="265"/>
                </a:lnTo>
                <a:lnTo>
                  <a:pt x="525198" y="1059"/>
                </a:lnTo>
                <a:lnTo>
                  <a:pt x="534723" y="1588"/>
                </a:lnTo>
                <a:lnTo>
                  <a:pt x="543984" y="2646"/>
                </a:lnTo>
                <a:lnTo>
                  <a:pt x="553244" y="3440"/>
                </a:lnTo>
                <a:lnTo>
                  <a:pt x="562504" y="5028"/>
                </a:lnTo>
                <a:lnTo>
                  <a:pt x="571500" y="6351"/>
                </a:lnTo>
                <a:lnTo>
                  <a:pt x="580761" y="8203"/>
                </a:lnTo>
                <a:lnTo>
                  <a:pt x="589492" y="9790"/>
                </a:lnTo>
                <a:lnTo>
                  <a:pt x="598488" y="11907"/>
                </a:lnTo>
                <a:lnTo>
                  <a:pt x="607219" y="14024"/>
                </a:lnTo>
                <a:lnTo>
                  <a:pt x="616215" y="16405"/>
                </a:lnTo>
                <a:lnTo>
                  <a:pt x="624681" y="18787"/>
                </a:lnTo>
                <a:lnTo>
                  <a:pt x="633148" y="21433"/>
                </a:lnTo>
                <a:lnTo>
                  <a:pt x="641879" y="24343"/>
                </a:lnTo>
                <a:lnTo>
                  <a:pt x="650081" y="27254"/>
                </a:lnTo>
                <a:lnTo>
                  <a:pt x="667015" y="33604"/>
                </a:lnTo>
                <a:lnTo>
                  <a:pt x="683154" y="40749"/>
                </a:lnTo>
                <a:lnTo>
                  <a:pt x="699294" y="48157"/>
                </a:lnTo>
                <a:lnTo>
                  <a:pt x="714904" y="56360"/>
                </a:lnTo>
                <a:lnTo>
                  <a:pt x="730250" y="64827"/>
                </a:lnTo>
                <a:lnTo>
                  <a:pt x="745331" y="74088"/>
                </a:lnTo>
                <a:lnTo>
                  <a:pt x="760148" y="83879"/>
                </a:lnTo>
                <a:lnTo>
                  <a:pt x="774700" y="93933"/>
                </a:lnTo>
                <a:lnTo>
                  <a:pt x="788988" y="104517"/>
                </a:lnTo>
                <a:lnTo>
                  <a:pt x="802746" y="115366"/>
                </a:lnTo>
                <a:lnTo>
                  <a:pt x="816504" y="127008"/>
                </a:lnTo>
                <a:lnTo>
                  <a:pt x="829998" y="138915"/>
                </a:lnTo>
                <a:lnTo>
                  <a:pt x="842963" y="151087"/>
                </a:lnTo>
                <a:lnTo>
                  <a:pt x="855927" y="163788"/>
                </a:lnTo>
                <a:lnTo>
                  <a:pt x="868363" y="176489"/>
                </a:lnTo>
                <a:lnTo>
                  <a:pt x="880534" y="189719"/>
                </a:lnTo>
                <a:lnTo>
                  <a:pt x="892440" y="203213"/>
                </a:lnTo>
                <a:lnTo>
                  <a:pt x="904081" y="216708"/>
                </a:lnTo>
                <a:lnTo>
                  <a:pt x="915459" y="230732"/>
                </a:lnTo>
                <a:lnTo>
                  <a:pt x="926571" y="245020"/>
                </a:lnTo>
                <a:lnTo>
                  <a:pt x="937684" y="259309"/>
                </a:lnTo>
                <a:lnTo>
                  <a:pt x="948002" y="273862"/>
                </a:lnTo>
                <a:lnTo>
                  <a:pt x="958321" y="288679"/>
                </a:lnTo>
                <a:lnTo>
                  <a:pt x="968375" y="303762"/>
                </a:lnTo>
                <a:lnTo>
                  <a:pt x="974461" y="307466"/>
                </a:lnTo>
                <a:lnTo>
                  <a:pt x="979752" y="310112"/>
                </a:lnTo>
                <a:lnTo>
                  <a:pt x="985044" y="312758"/>
                </a:lnTo>
                <a:lnTo>
                  <a:pt x="989806" y="314875"/>
                </a:lnTo>
                <a:lnTo>
                  <a:pt x="999331" y="318579"/>
                </a:lnTo>
                <a:lnTo>
                  <a:pt x="1004094" y="320432"/>
                </a:lnTo>
                <a:lnTo>
                  <a:pt x="1008856" y="323078"/>
                </a:lnTo>
                <a:lnTo>
                  <a:pt x="1027113" y="319373"/>
                </a:lnTo>
                <a:lnTo>
                  <a:pt x="1045369" y="315669"/>
                </a:lnTo>
                <a:lnTo>
                  <a:pt x="1064154" y="312758"/>
                </a:lnTo>
                <a:lnTo>
                  <a:pt x="1082411" y="309848"/>
                </a:lnTo>
                <a:lnTo>
                  <a:pt x="1101196" y="307466"/>
                </a:lnTo>
                <a:lnTo>
                  <a:pt x="1119717" y="305085"/>
                </a:lnTo>
                <a:lnTo>
                  <a:pt x="1138502" y="303233"/>
                </a:lnTo>
                <a:lnTo>
                  <a:pt x="1157287" y="301910"/>
                </a:lnTo>
                <a:lnTo>
                  <a:pt x="1176337" y="300851"/>
                </a:lnTo>
                <a:lnTo>
                  <a:pt x="1195387" y="300057"/>
                </a:lnTo>
                <a:lnTo>
                  <a:pt x="1214437" y="299263"/>
                </a:lnTo>
                <a:lnTo>
                  <a:pt x="1233487" y="299263"/>
                </a:lnTo>
                <a:lnTo>
                  <a:pt x="1252802" y="299263"/>
                </a:lnTo>
                <a:lnTo>
                  <a:pt x="1272117" y="300057"/>
                </a:lnTo>
                <a:lnTo>
                  <a:pt x="1291696" y="301116"/>
                </a:lnTo>
                <a:lnTo>
                  <a:pt x="1311010" y="302174"/>
                </a:lnTo>
                <a:lnTo>
                  <a:pt x="1586442" y="322813"/>
                </a:lnTo>
                <a:lnTo>
                  <a:pt x="1599935" y="323871"/>
                </a:lnTo>
                <a:lnTo>
                  <a:pt x="1613694" y="325459"/>
                </a:lnTo>
                <a:lnTo>
                  <a:pt x="1626923" y="326782"/>
                </a:lnTo>
                <a:lnTo>
                  <a:pt x="1640417" y="328105"/>
                </a:lnTo>
                <a:lnTo>
                  <a:pt x="1666875" y="331809"/>
                </a:lnTo>
                <a:lnTo>
                  <a:pt x="1693598" y="336572"/>
                </a:lnTo>
                <a:lnTo>
                  <a:pt x="1719792" y="341335"/>
                </a:lnTo>
                <a:lnTo>
                  <a:pt x="1745721" y="347156"/>
                </a:lnTo>
                <a:lnTo>
                  <a:pt x="1771385" y="353242"/>
                </a:lnTo>
                <a:lnTo>
                  <a:pt x="1796785" y="360122"/>
                </a:lnTo>
                <a:lnTo>
                  <a:pt x="1821921" y="367530"/>
                </a:lnTo>
                <a:lnTo>
                  <a:pt x="1846792" y="375733"/>
                </a:lnTo>
                <a:lnTo>
                  <a:pt x="1871398" y="384465"/>
                </a:lnTo>
                <a:lnTo>
                  <a:pt x="1895740" y="393461"/>
                </a:lnTo>
                <a:lnTo>
                  <a:pt x="1919552" y="403252"/>
                </a:lnTo>
                <a:lnTo>
                  <a:pt x="1943365" y="413836"/>
                </a:lnTo>
                <a:lnTo>
                  <a:pt x="1966648" y="424684"/>
                </a:lnTo>
                <a:lnTo>
                  <a:pt x="1989931" y="436062"/>
                </a:lnTo>
                <a:lnTo>
                  <a:pt x="2012421" y="448234"/>
                </a:lnTo>
                <a:lnTo>
                  <a:pt x="2034910" y="460670"/>
                </a:lnTo>
                <a:lnTo>
                  <a:pt x="2056871" y="473900"/>
                </a:lnTo>
                <a:lnTo>
                  <a:pt x="2078302" y="487130"/>
                </a:lnTo>
                <a:lnTo>
                  <a:pt x="2099733" y="501418"/>
                </a:lnTo>
                <a:lnTo>
                  <a:pt x="2120635" y="515971"/>
                </a:lnTo>
                <a:lnTo>
                  <a:pt x="2141273" y="531054"/>
                </a:lnTo>
                <a:lnTo>
                  <a:pt x="2161117" y="546665"/>
                </a:lnTo>
                <a:lnTo>
                  <a:pt x="2181225" y="562541"/>
                </a:lnTo>
                <a:lnTo>
                  <a:pt x="2200275" y="578946"/>
                </a:lnTo>
                <a:lnTo>
                  <a:pt x="2219325" y="596145"/>
                </a:lnTo>
                <a:lnTo>
                  <a:pt x="2237581" y="613080"/>
                </a:lnTo>
                <a:lnTo>
                  <a:pt x="2256102" y="630808"/>
                </a:lnTo>
                <a:lnTo>
                  <a:pt x="2273300" y="649066"/>
                </a:lnTo>
                <a:lnTo>
                  <a:pt x="2290763" y="667852"/>
                </a:lnTo>
                <a:lnTo>
                  <a:pt x="2307431" y="686903"/>
                </a:lnTo>
                <a:lnTo>
                  <a:pt x="2323571" y="706219"/>
                </a:lnTo>
                <a:lnTo>
                  <a:pt x="2339711" y="726064"/>
                </a:lnTo>
                <a:lnTo>
                  <a:pt x="2355056" y="745909"/>
                </a:lnTo>
                <a:lnTo>
                  <a:pt x="2369873" y="766548"/>
                </a:lnTo>
                <a:lnTo>
                  <a:pt x="2384161" y="787452"/>
                </a:lnTo>
                <a:lnTo>
                  <a:pt x="2398183" y="808884"/>
                </a:lnTo>
                <a:lnTo>
                  <a:pt x="2411677" y="830317"/>
                </a:lnTo>
                <a:lnTo>
                  <a:pt x="2424377" y="852279"/>
                </a:lnTo>
                <a:lnTo>
                  <a:pt x="2436813" y="874505"/>
                </a:lnTo>
                <a:lnTo>
                  <a:pt x="2448454" y="896996"/>
                </a:lnTo>
                <a:lnTo>
                  <a:pt x="2459831" y="919487"/>
                </a:lnTo>
                <a:lnTo>
                  <a:pt x="2470679" y="943037"/>
                </a:lnTo>
                <a:lnTo>
                  <a:pt x="2480733" y="966322"/>
                </a:lnTo>
                <a:lnTo>
                  <a:pt x="2490258" y="990136"/>
                </a:lnTo>
                <a:lnTo>
                  <a:pt x="2499519" y="1013685"/>
                </a:lnTo>
                <a:lnTo>
                  <a:pt x="2507985" y="1038029"/>
                </a:lnTo>
                <a:lnTo>
                  <a:pt x="2516187" y="1062636"/>
                </a:lnTo>
                <a:lnTo>
                  <a:pt x="2523067" y="1087509"/>
                </a:lnTo>
                <a:lnTo>
                  <a:pt x="2529946" y="1112381"/>
                </a:lnTo>
                <a:lnTo>
                  <a:pt x="2536031" y="1137518"/>
                </a:lnTo>
                <a:lnTo>
                  <a:pt x="2541852" y="1162920"/>
                </a:lnTo>
                <a:lnTo>
                  <a:pt x="2546615" y="1188586"/>
                </a:lnTo>
                <a:lnTo>
                  <a:pt x="2550848" y="1214253"/>
                </a:lnTo>
                <a:lnTo>
                  <a:pt x="2554552" y="1240184"/>
                </a:lnTo>
                <a:lnTo>
                  <a:pt x="2557463" y="1266644"/>
                </a:lnTo>
                <a:lnTo>
                  <a:pt x="2560108" y="1292839"/>
                </a:lnTo>
                <a:lnTo>
                  <a:pt x="2561696" y="1319299"/>
                </a:lnTo>
                <a:lnTo>
                  <a:pt x="2562489" y="1346024"/>
                </a:lnTo>
                <a:lnTo>
                  <a:pt x="2563283" y="1372748"/>
                </a:lnTo>
                <a:lnTo>
                  <a:pt x="2562754" y="1400002"/>
                </a:lnTo>
                <a:lnTo>
                  <a:pt x="2562225" y="1413232"/>
                </a:lnTo>
                <a:lnTo>
                  <a:pt x="2561696" y="1426727"/>
                </a:lnTo>
                <a:lnTo>
                  <a:pt x="2560902" y="1440486"/>
                </a:lnTo>
                <a:lnTo>
                  <a:pt x="2560108" y="1454245"/>
                </a:lnTo>
                <a:lnTo>
                  <a:pt x="2446602" y="2972789"/>
                </a:lnTo>
                <a:lnTo>
                  <a:pt x="2439987" y="3061694"/>
                </a:lnTo>
                <a:lnTo>
                  <a:pt x="2423583" y="3052963"/>
                </a:lnTo>
                <a:lnTo>
                  <a:pt x="2406650" y="3044760"/>
                </a:lnTo>
                <a:lnTo>
                  <a:pt x="2389981" y="3037087"/>
                </a:lnTo>
                <a:lnTo>
                  <a:pt x="2372519" y="3029413"/>
                </a:lnTo>
                <a:lnTo>
                  <a:pt x="2355321" y="3022798"/>
                </a:lnTo>
                <a:lnTo>
                  <a:pt x="2337594" y="3016183"/>
                </a:lnTo>
                <a:lnTo>
                  <a:pt x="2319867" y="3010097"/>
                </a:lnTo>
                <a:lnTo>
                  <a:pt x="2301875" y="3004805"/>
                </a:lnTo>
                <a:lnTo>
                  <a:pt x="2283883" y="2999513"/>
                </a:lnTo>
                <a:lnTo>
                  <a:pt x="2265627" y="2995280"/>
                </a:lnTo>
                <a:lnTo>
                  <a:pt x="2247371" y="2991311"/>
                </a:lnTo>
                <a:lnTo>
                  <a:pt x="2229115" y="2987871"/>
                </a:lnTo>
                <a:lnTo>
                  <a:pt x="2210594" y="2984960"/>
                </a:lnTo>
                <a:lnTo>
                  <a:pt x="2192073" y="2982843"/>
                </a:lnTo>
                <a:lnTo>
                  <a:pt x="2173552" y="2980991"/>
                </a:lnTo>
                <a:lnTo>
                  <a:pt x="2155031" y="2979933"/>
                </a:lnTo>
                <a:lnTo>
                  <a:pt x="2136246" y="2979404"/>
                </a:lnTo>
                <a:lnTo>
                  <a:pt x="2117461" y="2979668"/>
                </a:lnTo>
                <a:lnTo>
                  <a:pt x="2098939" y="2980197"/>
                </a:lnTo>
                <a:lnTo>
                  <a:pt x="2080154" y="2981520"/>
                </a:lnTo>
                <a:lnTo>
                  <a:pt x="2061633" y="2983637"/>
                </a:lnTo>
                <a:lnTo>
                  <a:pt x="2043113" y="2986548"/>
                </a:lnTo>
                <a:lnTo>
                  <a:pt x="2033587" y="2988135"/>
                </a:lnTo>
                <a:lnTo>
                  <a:pt x="2024327" y="2989723"/>
                </a:lnTo>
                <a:lnTo>
                  <a:pt x="2015331" y="2991840"/>
                </a:lnTo>
                <a:lnTo>
                  <a:pt x="2005806" y="2993957"/>
                </a:lnTo>
                <a:lnTo>
                  <a:pt x="1996810" y="2996073"/>
                </a:lnTo>
                <a:lnTo>
                  <a:pt x="1987550" y="2998719"/>
                </a:lnTo>
                <a:lnTo>
                  <a:pt x="1978554" y="3001366"/>
                </a:lnTo>
                <a:lnTo>
                  <a:pt x="1969294" y="3004012"/>
                </a:lnTo>
                <a:lnTo>
                  <a:pt x="1960298" y="3007187"/>
                </a:lnTo>
                <a:lnTo>
                  <a:pt x="1951037" y="3010362"/>
                </a:lnTo>
                <a:lnTo>
                  <a:pt x="1942042" y="3013802"/>
                </a:lnTo>
                <a:lnTo>
                  <a:pt x="1932781" y="3017506"/>
                </a:lnTo>
                <a:lnTo>
                  <a:pt x="1924050" y="3021211"/>
                </a:lnTo>
                <a:lnTo>
                  <a:pt x="1915054" y="3025180"/>
                </a:lnTo>
                <a:lnTo>
                  <a:pt x="1906058" y="3029149"/>
                </a:lnTo>
                <a:lnTo>
                  <a:pt x="1897063" y="3033911"/>
                </a:lnTo>
                <a:lnTo>
                  <a:pt x="1888331" y="3038410"/>
                </a:lnTo>
                <a:lnTo>
                  <a:pt x="1879335" y="3042908"/>
                </a:lnTo>
                <a:lnTo>
                  <a:pt x="1870869" y="3048200"/>
                </a:lnTo>
                <a:lnTo>
                  <a:pt x="1861873" y="3053227"/>
                </a:lnTo>
                <a:lnTo>
                  <a:pt x="1853142" y="3059048"/>
                </a:lnTo>
                <a:lnTo>
                  <a:pt x="1843881" y="3064870"/>
                </a:lnTo>
                <a:lnTo>
                  <a:pt x="1835415" y="3071220"/>
                </a:lnTo>
                <a:lnTo>
                  <a:pt x="1826948" y="3077570"/>
                </a:lnTo>
                <a:lnTo>
                  <a:pt x="1818217" y="3084186"/>
                </a:lnTo>
                <a:lnTo>
                  <a:pt x="1810015" y="3090536"/>
                </a:lnTo>
                <a:lnTo>
                  <a:pt x="1802077" y="3097416"/>
                </a:lnTo>
                <a:lnTo>
                  <a:pt x="1794140" y="3104295"/>
                </a:lnTo>
                <a:lnTo>
                  <a:pt x="1786202" y="3111439"/>
                </a:lnTo>
                <a:lnTo>
                  <a:pt x="1778529" y="3118584"/>
                </a:lnTo>
                <a:lnTo>
                  <a:pt x="1771121" y="3125992"/>
                </a:lnTo>
                <a:lnTo>
                  <a:pt x="1763977" y="3133401"/>
                </a:lnTo>
                <a:lnTo>
                  <a:pt x="1756833" y="3140810"/>
                </a:lnTo>
                <a:lnTo>
                  <a:pt x="1749954" y="3148748"/>
                </a:lnTo>
                <a:lnTo>
                  <a:pt x="1743340" y="3156686"/>
                </a:lnTo>
                <a:lnTo>
                  <a:pt x="1736725" y="3164624"/>
                </a:lnTo>
                <a:lnTo>
                  <a:pt x="1730375" y="3172562"/>
                </a:lnTo>
                <a:lnTo>
                  <a:pt x="1724025" y="3180765"/>
                </a:lnTo>
                <a:lnTo>
                  <a:pt x="1718204" y="3189232"/>
                </a:lnTo>
                <a:lnTo>
                  <a:pt x="1712119" y="3197435"/>
                </a:lnTo>
                <a:lnTo>
                  <a:pt x="1706563" y="3205902"/>
                </a:lnTo>
                <a:lnTo>
                  <a:pt x="1701271" y="3214634"/>
                </a:lnTo>
                <a:lnTo>
                  <a:pt x="1695715" y="3223101"/>
                </a:lnTo>
                <a:lnTo>
                  <a:pt x="1690687" y="3232097"/>
                </a:lnTo>
                <a:lnTo>
                  <a:pt x="1685925" y="3240829"/>
                </a:lnTo>
                <a:lnTo>
                  <a:pt x="1681163" y="3250090"/>
                </a:lnTo>
                <a:lnTo>
                  <a:pt x="1676665" y="3259087"/>
                </a:lnTo>
                <a:lnTo>
                  <a:pt x="1672431" y="3268348"/>
                </a:lnTo>
                <a:lnTo>
                  <a:pt x="1668198" y="3277344"/>
                </a:lnTo>
                <a:lnTo>
                  <a:pt x="1664494" y="3286870"/>
                </a:lnTo>
                <a:lnTo>
                  <a:pt x="1660790" y="3296131"/>
                </a:lnTo>
                <a:lnTo>
                  <a:pt x="1657085" y="3305656"/>
                </a:lnTo>
                <a:lnTo>
                  <a:pt x="1653910" y="3315182"/>
                </a:lnTo>
                <a:lnTo>
                  <a:pt x="1650735" y="3324708"/>
                </a:lnTo>
                <a:lnTo>
                  <a:pt x="1647825" y="3334498"/>
                </a:lnTo>
                <a:lnTo>
                  <a:pt x="1644915" y="3344288"/>
                </a:lnTo>
                <a:lnTo>
                  <a:pt x="1642798" y="3353814"/>
                </a:lnTo>
                <a:lnTo>
                  <a:pt x="1640417" y="3363868"/>
                </a:lnTo>
                <a:lnTo>
                  <a:pt x="1638565" y="3373659"/>
                </a:lnTo>
                <a:lnTo>
                  <a:pt x="1636448" y="3383713"/>
                </a:lnTo>
                <a:lnTo>
                  <a:pt x="1634860" y="3393504"/>
                </a:lnTo>
                <a:lnTo>
                  <a:pt x="1633273" y="3403559"/>
                </a:lnTo>
                <a:lnTo>
                  <a:pt x="1632215" y="3413878"/>
                </a:lnTo>
                <a:lnTo>
                  <a:pt x="1631421" y="3423933"/>
                </a:lnTo>
                <a:lnTo>
                  <a:pt x="1630363" y="3434252"/>
                </a:lnTo>
                <a:lnTo>
                  <a:pt x="1629833" y="3444572"/>
                </a:lnTo>
                <a:lnTo>
                  <a:pt x="1629569" y="3454362"/>
                </a:lnTo>
                <a:lnTo>
                  <a:pt x="1629569" y="3464681"/>
                </a:lnTo>
                <a:lnTo>
                  <a:pt x="1629569" y="3475001"/>
                </a:lnTo>
                <a:lnTo>
                  <a:pt x="1630098" y="3485320"/>
                </a:lnTo>
                <a:lnTo>
                  <a:pt x="1630627" y="3495904"/>
                </a:lnTo>
                <a:lnTo>
                  <a:pt x="1631685" y="3506224"/>
                </a:lnTo>
                <a:lnTo>
                  <a:pt x="1632744" y="3516543"/>
                </a:lnTo>
                <a:lnTo>
                  <a:pt x="1633802" y="3526598"/>
                </a:lnTo>
                <a:lnTo>
                  <a:pt x="1635654" y="3537182"/>
                </a:lnTo>
                <a:lnTo>
                  <a:pt x="1637242" y="3547501"/>
                </a:lnTo>
                <a:lnTo>
                  <a:pt x="1639358" y="3557821"/>
                </a:lnTo>
                <a:lnTo>
                  <a:pt x="1641475" y="3568405"/>
                </a:lnTo>
                <a:lnTo>
                  <a:pt x="1644121" y="3578724"/>
                </a:lnTo>
                <a:lnTo>
                  <a:pt x="1646767" y="3589044"/>
                </a:lnTo>
                <a:lnTo>
                  <a:pt x="1649942" y="3599628"/>
                </a:lnTo>
                <a:lnTo>
                  <a:pt x="1653117" y="3609682"/>
                </a:lnTo>
                <a:lnTo>
                  <a:pt x="1656556" y="3620002"/>
                </a:lnTo>
                <a:lnTo>
                  <a:pt x="1660260" y="3630321"/>
                </a:lnTo>
                <a:lnTo>
                  <a:pt x="1663700" y="3638524"/>
                </a:lnTo>
                <a:lnTo>
                  <a:pt x="1666875" y="3646991"/>
                </a:lnTo>
                <a:lnTo>
                  <a:pt x="1674019" y="3663132"/>
                </a:lnTo>
                <a:lnTo>
                  <a:pt x="1682221" y="3679008"/>
                </a:lnTo>
                <a:lnTo>
                  <a:pt x="1690423" y="3694355"/>
                </a:lnTo>
                <a:lnTo>
                  <a:pt x="1699154" y="3709172"/>
                </a:lnTo>
                <a:lnTo>
                  <a:pt x="1708944" y="3723725"/>
                </a:lnTo>
                <a:lnTo>
                  <a:pt x="1718733" y="3737749"/>
                </a:lnTo>
                <a:lnTo>
                  <a:pt x="1729317" y="3751508"/>
                </a:lnTo>
                <a:lnTo>
                  <a:pt x="1740165" y="3764474"/>
                </a:lnTo>
                <a:lnTo>
                  <a:pt x="1751542" y="3777439"/>
                </a:lnTo>
                <a:lnTo>
                  <a:pt x="1763448" y="3789611"/>
                </a:lnTo>
                <a:lnTo>
                  <a:pt x="1775354" y="3801518"/>
                </a:lnTo>
                <a:lnTo>
                  <a:pt x="1788319" y="3812896"/>
                </a:lnTo>
                <a:lnTo>
                  <a:pt x="1801283" y="3823744"/>
                </a:lnTo>
                <a:lnTo>
                  <a:pt x="1814513" y="3834064"/>
                </a:lnTo>
                <a:lnTo>
                  <a:pt x="1828271" y="3843589"/>
                </a:lnTo>
                <a:lnTo>
                  <a:pt x="1842294" y="3852850"/>
                </a:lnTo>
                <a:lnTo>
                  <a:pt x="1856846" y="3861582"/>
                </a:lnTo>
                <a:lnTo>
                  <a:pt x="1871398" y="3869520"/>
                </a:lnTo>
                <a:lnTo>
                  <a:pt x="1886479" y="3877458"/>
                </a:lnTo>
                <a:lnTo>
                  <a:pt x="1901560" y="3884338"/>
                </a:lnTo>
                <a:lnTo>
                  <a:pt x="1917435" y="3890688"/>
                </a:lnTo>
                <a:lnTo>
                  <a:pt x="1933046" y="3896510"/>
                </a:lnTo>
                <a:lnTo>
                  <a:pt x="1949185" y="3901537"/>
                </a:lnTo>
                <a:lnTo>
                  <a:pt x="1965060" y="3906300"/>
                </a:lnTo>
                <a:lnTo>
                  <a:pt x="1981729" y="3910269"/>
                </a:lnTo>
                <a:lnTo>
                  <a:pt x="1997869" y="3913709"/>
                </a:lnTo>
                <a:lnTo>
                  <a:pt x="2014802" y="3916090"/>
                </a:lnTo>
                <a:lnTo>
                  <a:pt x="2031471" y="3918207"/>
                </a:lnTo>
                <a:lnTo>
                  <a:pt x="2048404" y="3919530"/>
                </a:lnTo>
                <a:lnTo>
                  <a:pt x="2056871" y="3920059"/>
                </a:lnTo>
                <a:lnTo>
                  <a:pt x="2065602" y="3920588"/>
                </a:lnTo>
                <a:lnTo>
                  <a:pt x="2074069" y="3920588"/>
                </a:lnTo>
                <a:lnTo>
                  <a:pt x="2082800" y="3920059"/>
                </a:lnTo>
                <a:lnTo>
                  <a:pt x="2091796" y="3919794"/>
                </a:lnTo>
                <a:lnTo>
                  <a:pt x="2100792" y="3919265"/>
                </a:lnTo>
                <a:lnTo>
                  <a:pt x="2109787" y="3918736"/>
                </a:lnTo>
                <a:lnTo>
                  <a:pt x="2118519" y="3917942"/>
                </a:lnTo>
                <a:lnTo>
                  <a:pt x="2127515" y="3916884"/>
                </a:lnTo>
                <a:lnTo>
                  <a:pt x="2136246" y="3915296"/>
                </a:lnTo>
                <a:lnTo>
                  <a:pt x="2145242" y="3913973"/>
                </a:lnTo>
                <a:lnTo>
                  <a:pt x="2153973" y="3912121"/>
                </a:lnTo>
                <a:lnTo>
                  <a:pt x="2162704" y="3910533"/>
                </a:lnTo>
                <a:lnTo>
                  <a:pt x="2171435" y="3908152"/>
                </a:lnTo>
                <a:lnTo>
                  <a:pt x="2179902" y="3906035"/>
                </a:lnTo>
                <a:lnTo>
                  <a:pt x="2188633" y="3903654"/>
                </a:lnTo>
                <a:lnTo>
                  <a:pt x="2196835" y="3901008"/>
                </a:lnTo>
                <a:lnTo>
                  <a:pt x="2205567" y="3898097"/>
                </a:lnTo>
                <a:lnTo>
                  <a:pt x="2213769" y="3895451"/>
                </a:lnTo>
                <a:lnTo>
                  <a:pt x="2221971" y="3892276"/>
                </a:lnTo>
                <a:lnTo>
                  <a:pt x="2229908" y="3888836"/>
                </a:lnTo>
                <a:lnTo>
                  <a:pt x="2238375" y="3885396"/>
                </a:lnTo>
                <a:lnTo>
                  <a:pt x="2246313" y="3881692"/>
                </a:lnTo>
                <a:lnTo>
                  <a:pt x="2254250" y="3877988"/>
                </a:lnTo>
                <a:lnTo>
                  <a:pt x="2261923" y="3874019"/>
                </a:lnTo>
                <a:lnTo>
                  <a:pt x="2269596" y="3870049"/>
                </a:lnTo>
                <a:lnTo>
                  <a:pt x="2277269" y="3865287"/>
                </a:lnTo>
                <a:lnTo>
                  <a:pt x="2285206" y="3861053"/>
                </a:lnTo>
                <a:lnTo>
                  <a:pt x="2292615" y="3856555"/>
                </a:lnTo>
                <a:lnTo>
                  <a:pt x="2299758" y="3851527"/>
                </a:lnTo>
                <a:lnTo>
                  <a:pt x="2307167" y="3846765"/>
                </a:lnTo>
                <a:lnTo>
                  <a:pt x="2314311" y="3841737"/>
                </a:lnTo>
                <a:lnTo>
                  <a:pt x="2321189" y="3836445"/>
                </a:lnTo>
                <a:lnTo>
                  <a:pt x="2328333" y="3831153"/>
                </a:lnTo>
                <a:lnTo>
                  <a:pt x="2334948" y="3825597"/>
                </a:lnTo>
                <a:lnTo>
                  <a:pt x="2341563" y="3820040"/>
                </a:lnTo>
                <a:lnTo>
                  <a:pt x="2348177" y="3814219"/>
                </a:lnTo>
                <a:lnTo>
                  <a:pt x="2354527" y="3808133"/>
                </a:lnTo>
                <a:lnTo>
                  <a:pt x="2361142" y="3802312"/>
                </a:lnTo>
                <a:lnTo>
                  <a:pt x="2366963" y="3795961"/>
                </a:lnTo>
                <a:lnTo>
                  <a:pt x="2373048" y="3789611"/>
                </a:lnTo>
                <a:lnTo>
                  <a:pt x="2379133" y="3782996"/>
                </a:lnTo>
                <a:lnTo>
                  <a:pt x="2384689" y="3776645"/>
                </a:lnTo>
                <a:lnTo>
                  <a:pt x="2390511" y="3770030"/>
                </a:lnTo>
                <a:lnTo>
                  <a:pt x="2395802" y="3763151"/>
                </a:lnTo>
                <a:lnTo>
                  <a:pt x="2401358" y="3756271"/>
                </a:lnTo>
                <a:lnTo>
                  <a:pt x="2406385" y="3749127"/>
                </a:lnTo>
                <a:lnTo>
                  <a:pt x="2411677" y="3741718"/>
                </a:lnTo>
                <a:lnTo>
                  <a:pt x="2416439" y="3734574"/>
                </a:lnTo>
                <a:lnTo>
                  <a:pt x="2420937" y="3727165"/>
                </a:lnTo>
                <a:lnTo>
                  <a:pt x="2425435" y="3719492"/>
                </a:lnTo>
                <a:lnTo>
                  <a:pt x="2430198" y="3712083"/>
                </a:lnTo>
                <a:lnTo>
                  <a:pt x="2434431" y="3704145"/>
                </a:lnTo>
                <a:lnTo>
                  <a:pt x="2438400" y="3696207"/>
                </a:lnTo>
                <a:lnTo>
                  <a:pt x="2442104" y="3688269"/>
                </a:lnTo>
                <a:lnTo>
                  <a:pt x="2445808" y="3680331"/>
                </a:lnTo>
                <a:lnTo>
                  <a:pt x="2449513" y="3672128"/>
                </a:lnTo>
                <a:lnTo>
                  <a:pt x="2452687" y="3663661"/>
                </a:lnTo>
                <a:lnTo>
                  <a:pt x="2456127" y="3655458"/>
                </a:lnTo>
                <a:lnTo>
                  <a:pt x="2459037" y="3646991"/>
                </a:lnTo>
                <a:lnTo>
                  <a:pt x="2461683" y="3638259"/>
                </a:lnTo>
                <a:lnTo>
                  <a:pt x="2464329" y="3629792"/>
                </a:lnTo>
                <a:lnTo>
                  <a:pt x="2466711" y="3621060"/>
                </a:lnTo>
                <a:lnTo>
                  <a:pt x="2468827" y="3612064"/>
                </a:lnTo>
                <a:lnTo>
                  <a:pt x="2470944" y="3603332"/>
                </a:lnTo>
                <a:lnTo>
                  <a:pt x="2472796" y="3594071"/>
                </a:lnTo>
                <a:lnTo>
                  <a:pt x="2474383" y="3585075"/>
                </a:lnTo>
                <a:lnTo>
                  <a:pt x="2475706" y="3575814"/>
                </a:lnTo>
                <a:lnTo>
                  <a:pt x="2476765" y="3567346"/>
                </a:lnTo>
                <a:lnTo>
                  <a:pt x="2477029" y="3558615"/>
                </a:lnTo>
                <a:lnTo>
                  <a:pt x="2477558" y="3549883"/>
                </a:lnTo>
                <a:lnTo>
                  <a:pt x="2477558" y="3541151"/>
                </a:lnTo>
                <a:lnTo>
                  <a:pt x="2477558" y="3532684"/>
                </a:lnTo>
                <a:lnTo>
                  <a:pt x="2477558" y="3524216"/>
                </a:lnTo>
                <a:lnTo>
                  <a:pt x="2477029" y="3515749"/>
                </a:lnTo>
                <a:lnTo>
                  <a:pt x="2476500" y="3507282"/>
                </a:lnTo>
                <a:lnTo>
                  <a:pt x="2475706" y="3498815"/>
                </a:lnTo>
                <a:lnTo>
                  <a:pt x="2474913" y="3490348"/>
                </a:lnTo>
                <a:lnTo>
                  <a:pt x="2473854" y="3482145"/>
                </a:lnTo>
                <a:lnTo>
                  <a:pt x="2472796" y="3473942"/>
                </a:lnTo>
                <a:lnTo>
                  <a:pt x="2471208" y="3465475"/>
                </a:lnTo>
                <a:lnTo>
                  <a:pt x="2469621" y="3457272"/>
                </a:lnTo>
                <a:lnTo>
                  <a:pt x="2467769" y="3449334"/>
                </a:lnTo>
                <a:lnTo>
                  <a:pt x="2465917" y="3441132"/>
                </a:lnTo>
                <a:lnTo>
                  <a:pt x="2463800" y="3432929"/>
                </a:lnTo>
                <a:lnTo>
                  <a:pt x="2461419" y="3424991"/>
                </a:lnTo>
                <a:lnTo>
                  <a:pt x="2459302" y="3417318"/>
                </a:lnTo>
                <a:lnTo>
                  <a:pt x="2456656" y="3409380"/>
                </a:lnTo>
                <a:lnTo>
                  <a:pt x="2453746" y="3401706"/>
                </a:lnTo>
                <a:lnTo>
                  <a:pt x="2450835" y="3394033"/>
                </a:lnTo>
                <a:lnTo>
                  <a:pt x="2447925" y="3386095"/>
                </a:lnTo>
                <a:lnTo>
                  <a:pt x="2444750" y="3378686"/>
                </a:lnTo>
                <a:lnTo>
                  <a:pt x="2441311" y="3371277"/>
                </a:lnTo>
                <a:lnTo>
                  <a:pt x="2437871" y="3363868"/>
                </a:lnTo>
                <a:lnTo>
                  <a:pt x="2434167" y="3356724"/>
                </a:lnTo>
                <a:lnTo>
                  <a:pt x="2430463" y="3349580"/>
                </a:lnTo>
                <a:lnTo>
                  <a:pt x="2426494" y="3342436"/>
                </a:lnTo>
                <a:lnTo>
                  <a:pt x="2422525" y="3335292"/>
                </a:lnTo>
                <a:lnTo>
                  <a:pt x="2418027" y="3328412"/>
                </a:lnTo>
                <a:lnTo>
                  <a:pt x="2413529" y="3322062"/>
                </a:lnTo>
                <a:lnTo>
                  <a:pt x="2409031" y="3315182"/>
                </a:lnTo>
                <a:lnTo>
                  <a:pt x="2404533" y="3308567"/>
                </a:lnTo>
                <a:lnTo>
                  <a:pt x="2399506" y="3302216"/>
                </a:lnTo>
                <a:lnTo>
                  <a:pt x="2394744" y="3295866"/>
                </a:lnTo>
                <a:lnTo>
                  <a:pt x="2389717" y="3289780"/>
                </a:lnTo>
                <a:lnTo>
                  <a:pt x="2384425" y="3283430"/>
                </a:lnTo>
                <a:lnTo>
                  <a:pt x="2379133" y="3277344"/>
                </a:lnTo>
                <a:lnTo>
                  <a:pt x="2373577" y="3271787"/>
                </a:lnTo>
                <a:lnTo>
                  <a:pt x="2367756" y="3265966"/>
                </a:lnTo>
                <a:lnTo>
                  <a:pt x="2362200" y="3260145"/>
                </a:lnTo>
                <a:lnTo>
                  <a:pt x="2356379" y="3254853"/>
                </a:lnTo>
                <a:lnTo>
                  <a:pt x="2350558" y="3249826"/>
                </a:lnTo>
                <a:lnTo>
                  <a:pt x="2344208" y="3244534"/>
                </a:lnTo>
                <a:lnTo>
                  <a:pt x="2337858" y="3239506"/>
                </a:lnTo>
                <a:lnTo>
                  <a:pt x="2331508" y="3234479"/>
                </a:lnTo>
                <a:lnTo>
                  <a:pt x="2325158" y="3229716"/>
                </a:lnTo>
                <a:lnTo>
                  <a:pt x="2318544" y="3225218"/>
                </a:lnTo>
                <a:lnTo>
                  <a:pt x="2311929" y="3220984"/>
                </a:lnTo>
                <a:lnTo>
                  <a:pt x="2305050" y="3216486"/>
                </a:lnTo>
                <a:lnTo>
                  <a:pt x="2298171" y="3212252"/>
                </a:lnTo>
                <a:lnTo>
                  <a:pt x="2291027" y="3208548"/>
                </a:lnTo>
                <a:lnTo>
                  <a:pt x="2283883" y="3204579"/>
                </a:lnTo>
                <a:lnTo>
                  <a:pt x="2276475" y="3201139"/>
                </a:lnTo>
                <a:lnTo>
                  <a:pt x="2269067" y="3197699"/>
                </a:lnTo>
                <a:lnTo>
                  <a:pt x="2261658" y="3194259"/>
                </a:lnTo>
                <a:lnTo>
                  <a:pt x="2254250" y="3191084"/>
                </a:lnTo>
                <a:lnTo>
                  <a:pt x="2246577" y="3188438"/>
                </a:lnTo>
                <a:lnTo>
                  <a:pt x="2238639" y="3185792"/>
                </a:lnTo>
                <a:lnTo>
                  <a:pt x="2230967" y="3183146"/>
                </a:lnTo>
                <a:lnTo>
                  <a:pt x="2222765" y="3180765"/>
                </a:lnTo>
                <a:lnTo>
                  <a:pt x="2214563" y="3178648"/>
                </a:lnTo>
                <a:lnTo>
                  <a:pt x="2206625" y="3176531"/>
                </a:lnTo>
                <a:lnTo>
                  <a:pt x="2196042" y="3174679"/>
                </a:lnTo>
                <a:lnTo>
                  <a:pt x="2185723" y="3172827"/>
                </a:lnTo>
                <a:lnTo>
                  <a:pt x="2175404" y="3171504"/>
                </a:lnTo>
                <a:lnTo>
                  <a:pt x="2165085" y="3170445"/>
                </a:lnTo>
                <a:lnTo>
                  <a:pt x="2154502" y="3169387"/>
                </a:lnTo>
                <a:lnTo>
                  <a:pt x="2144448" y="3169122"/>
                </a:lnTo>
                <a:lnTo>
                  <a:pt x="2134129" y="3168858"/>
                </a:lnTo>
                <a:lnTo>
                  <a:pt x="2123546" y="3169122"/>
                </a:lnTo>
                <a:lnTo>
                  <a:pt x="2113227" y="3169387"/>
                </a:lnTo>
                <a:lnTo>
                  <a:pt x="2102908" y="3170445"/>
                </a:lnTo>
                <a:lnTo>
                  <a:pt x="2092590" y="3171504"/>
                </a:lnTo>
                <a:lnTo>
                  <a:pt x="2082271" y="3172827"/>
                </a:lnTo>
                <a:lnTo>
                  <a:pt x="2072481" y="3174679"/>
                </a:lnTo>
                <a:lnTo>
                  <a:pt x="2062427" y="3176531"/>
                </a:lnTo>
                <a:lnTo>
                  <a:pt x="2052108" y="3178913"/>
                </a:lnTo>
                <a:lnTo>
                  <a:pt x="2042319" y="3181823"/>
                </a:lnTo>
                <a:lnTo>
                  <a:pt x="2032529" y="3184469"/>
                </a:lnTo>
                <a:lnTo>
                  <a:pt x="2022740" y="3187909"/>
                </a:lnTo>
                <a:lnTo>
                  <a:pt x="2012950" y="3191349"/>
                </a:lnTo>
                <a:lnTo>
                  <a:pt x="2003690" y="3195582"/>
                </a:lnTo>
                <a:lnTo>
                  <a:pt x="1994165" y="3199816"/>
                </a:lnTo>
                <a:lnTo>
                  <a:pt x="1984640" y="3204050"/>
                </a:lnTo>
                <a:lnTo>
                  <a:pt x="1975644" y="3208812"/>
                </a:lnTo>
                <a:lnTo>
                  <a:pt x="1966648" y="3214104"/>
                </a:lnTo>
                <a:lnTo>
                  <a:pt x="1957917" y="3219396"/>
                </a:lnTo>
                <a:lnTo>
                  <a:pt x="1949185" y="3225218"/>
                </a:lnTo>
                <a:lnTo>
                  <a:pt x="1940454" y="3231039"/>
                </a:lnTo>
                <a:lnTo>
                  <a:pt x="1932252" y="3237389"/>
                </a:lnTo>
                <a:lnTo>
                  <a:pt x="1924050" y="3244269"/>
                </a:lnTo>
                <a:lnTo>
                  <a:pt x="1915848" y="3251149"/>
                </a:lnTo>
                <a:lnTo>
                  <a:pt x="1908175" y="3258293"/>
                </a:lnTo>
                <a:lnTo>
                  <a:pt x="1900767" y="3265966"/>
                </a:lnTo>
                <a:lnTo>
                  <a:pt x="1895475" y="3272581"/>
                </a:lnTo>
                <a:lnTo>
                  <a:pt x="1889919" y="3279196"/>
                </a:lnTo>
                <a:lnTo>
                  <a:pt x="1884892" y="3286076"/>
                </a:lnTo>
                <a:lnTo>
                  <a:pt x="1880129" y="3292955"/>
                </a:lnTo>
                <a:lnTo>
                  <a:pt x="1875367" y="3299570"/>
                </a:lnTo>
                <a:lnTo>
                  <a:pt x="1871133" y="3306715"/>
                </a:lnTo>
                <a:lnTo>
                  <a:pt x="1866900" y="3313859"/>
                </a:lnTo>
                <a:lnTo>
                  <a:pt x="1862931" y="3321003"/>
                </a:lnTo>
                <a:lnTo>
                  <a:pt x="1858963" y="3328412"/>
                </a:lnTo>
                <a:lnTo>
                  <a:pt x="1855258" y="3335556"/>
                </a:lnTo>
                <a:lnTo>
                  <a:pt x="1851819" y="3342965"/>
                </a:lnTo>
                <a:lnTo>
                  <a:pt x="1848644" y="3350638"/>
                </a:lnTo>
                <a:lnTo>
                  <a:pt x="1845469" y="3358312"/>
                </a:lnTo>
                <a:lnTo>
                  <a:pt x="1842558" y="3365721"/>
                </a:lnTo>
                <a:lnTo>
                  <a:pt x="1839913" y="3373394"/>
                </a:lnTo>
                <a:lnTo>
                  <a:pt x="1837796" y="3381067"/>
                </a:lnTo>
                <a:lnTo>
                  <a:pt x="1835415" y="3388741"/>
                </a:lnTo>
                <a:lnTo>
                  <a:pt x="1833563" y="3396414"/>
                </a:lnTo>
                <a:lnTo>
                  <a:pt x="1831446" y="3404088"/>
                </a:lnTo>
                <a:lnTo>
                  <a:pt x="1830123" y="3412026"/>
                </a:lnTo>
                <a:lnTo>
                  <a:pt x="1828535" y="3419964"/>
                </a:lnTo>
                <a:lnTo>
                  <a:pt x="1827477" y="3427637"/>
                </a:lnTo>
                <a:lnTo>
                  <a:pt x="1826419" y="3435311"/>
                </a:lnTo>
                <a:lnTo>
                  <a:pt x="1825625" y="3443249"/>
                </a:lnTo>
                <a:lnTo>
                  <a:pt x="1824831" y="3450922"/>
                </a:lnTo>
                <a:lnTo>
                  <a:pt x="1824567" y="3458860"/>
                </a:lnTo>
                <a:lnTo>
                  <a:pt x="1824567" y="3466533"/>
                </a:lnTo>
                <a:lnTo>
                  <a:pt x="1824567" y="3474472"/>
                </a:lnTo>
                <a:lnTo>
                  <a:pt x="1824831" y="3482145"/>
                </a:lnTo>
                <a:lnTo>
                  <a:pt x="1825096" y="3489818"/>
                </a:lnTo>
                <a:lnTo>
                  <a:pt x="1825890" y="3497492"/>
                </a:lnTo>
                <a:lnTo>
                  <a:pt x="1826948" y="3505165"/>
                </a:lnTo>
                <a:lnTo>
                  <a:pt x="1828006" y="3512574"/>
                </a:lnTo>
                <a:lnTo>
                  <a:pt x="1829065" y="3520512"/>
                </a:lnTo>
                <a:lnTo>
                  <a:pt x="1830917" y="3527921"/>
                </a:lnTo>
                <a:lnTo>
                  <a:pt x="1832504" y="3535330"/>
                </a:lnTo>
                <a:lnTo>
                  <a:pt x="1834356" y="3542738"/>
                </a:lnTo>
                <a:lnTo>
                  <a:pt x="1836473" y="3550147"/>
                </a:lnTo>
                <a:lnTo>
                  <a:pt x="1838854" y="3557292"/>
                </a:lnTo>
                <a:lnTo>
                  <a:pt x="1841500" y="3564436"/>
                </a:lnTo>
                <a:lnTo>
                  <a:pt x="1844410" y="3571580"/>
                </a:lnTo>
                <a:lnTo>
                  <a:pt x="1847321" y="3578724"/>
                </a:lnTo>
                <a:lnTo>
                  <a:pt x="1850496" y="3585604"/>
                </a:lnTo>
                <a:lnTo>
                  <a:pt x="1853935" y="3592483"/>
                </a:lnTo>
                <a:lnTo>
                  <a:pt x="1857640" y="3599098"/>
                </a:lnTo>
                <a:lnTo>
                  <a:pt x="1861344" y="3605713"/>
                </a:lnTo>
                <a:lnTo>
                  <a:pt x="1865313" y="3612328"/>
                </a:lnTo>
                <a:lnTo>
                  <a:pt x="1869810" y="3618943"/>
                </a:lnTo>
                <a:lnTo>
                  <a:pt x="1874308" y="3625294"/>
                </a:lnTo>
                <a:lnTo>
                  <a:pt x="1879071" y="3631380"/>
                </a:lnTo>
                <a:lnTo>
                  <a:pt x="1884098" y="3637466"/>
                </a:lnTo>
                <a:lnTo>
                  <a:pt x="1889125" y="3643551"/>
                </a:lnTo>
                <a:lnTo>
                  <a:pt x="1894417" y="3649108"/>
                </a:lnTo>
                <a:lnTo>
                  <a:pt x="1900237" y="3654929"/>
                </a:lnTo>
                <a:lnTo>
                  <a:pt x="1906058" y="3660221"/>
                </a:lnTo>
                <a:lnTo>
                  <a:pt x="1911879" y="3665778"/>
                </a:lnTo>
                <a:lnTo>
                  <a:pt x="1918229" y="3671070"/>
                </a:lnTo>
                <a:lnTo>
                  <a:pt x="1924844" y="3676097"/>
                </a:lnTo>
                <a:lnTo>
                  <a:pt x="1931458" y="3680860"/>
                </a:lnTo>
                <a:lnTo>
                  <a:pt x="1938337" y="3685623"/>
                </a:lnTo>
                <a:lnTo>
                  <a:pt x="1945481" y="3690386"/>
                </a:lnTo>
                <a:lnTo>
                  <a:pt x="1952890" y="3694619"/>
                </a:lnTo>
                <a:lnTo>
                  <a:pt x="1960298" y="3698853"/>
                </a:lnTo>
                <a:lnTo>
                  <a:pt x="1968235" y="3702822"/>
                </a:lnTo>
                <a:lnTo>
                  <a:pt x="1975644" y="3706262"/>
                </a:lnTo>
                <a:lnTo>
                  <a:pt x="1983052" y="3709437"/>
                </a:lnTo>
                <a:lnTo>
                  <a:pt x="1990725" y="3712083"/>
                </a:lnTo>
                <a:lnTo>
                  <a:pt x="1998133" y="3714464"/>
                </a:lnTo>
                <a:lnTo>
                  <a:pt x="2006071" y="3716846"/>
                </a:lnTo>
                <a:lnTo>
                  <a:pt x="2013744" y="3718963"/>
                </a:lnTo>
                <a:lnTo>
                  <a:pt x="2021946" y="3720550"/>
                </a:lnTo>
                <a:lnTo>
                  <a:pt x="2029619" y="3722138"/>
                </a:lnTo>
                <a:lnTo>
                  <a:pt x="2037556" y="3723196"/>
                </a:lnTo>
                <a:lnTo>
                  <a:pt x="2045494" y="3724255"/>
                </a:lnTo>
                <a:lnTo>
                  <a:pt x="2053431" y="3724784"/>
                </a:lnTo>
                <a:lnTo>
                  <a:pt x="2061898" y="3725048"/>
                </a:lnTo>
                <a:lnTo>
                  <a:pt x="2069835" y="3725048"/>
                </a:lnTo>
                <a:lnTo>
                  <a:pt x="2077773" y="3725048"/>
                </a:lnTo>
                <a:lnTo>
                  <a:pt x="2085710" y="3724519"/>
                </a:lnTo>
                <a:lnTo>
                  <a:pt x="2093913" y="3723725"/>
                </a:lnTo>
                <a:lnTo>
                  <a:pt x="2101850" y="3722932"/>
                </a:lnTo>
                <a:lnTo>
                  <a:pt x="2109787" y="3721344"/>
                </a:lnTo>
                <a:lnTo>
                  <a:pt x="2117725" y="3720021"/>
                </a:lnTo>
                <a:lnTo>
                  <a:pt x="2125663" y="3717904"/>
                </a:lnTo>
                <a:lnTo>
                  <a:pt x="2133600" y="3715787"/>
                </a:lnTo>
                <a:lnTo>
                  <a:pt x="2141273" y="3713406"/>
                </a:lnTo>
                <a:lnTo>
                  <a:pt x="2148946" y="3710495"/>
                </a:lnTo>
                <a:lnTo>
                  <a:pt x="2156619" y="3707320"/>
                </a:lnTo>
                <a:lnTo>
                  <a:pt x="2164027" y="3704409"/>
                </a:lnTo>
                <a:lnTo>
                  <a:pt x="2171435" y="3700705"/>
                </a:lnTo>
                <a:lnTo>
                  <a:pt x="2178844" y="3696471"/>
                </a:lnTo>
                <a:lnTo>
                  <a:pt x="2186252" y="3692238"/>
                </a:lnTo>
                <a:lnTo>
                  <a:pt x="2193131" y="3687740"/>
                </a:lnTo>
                <a:lnTo>
                  <a:pt x="2200275" y="3682977"/>
                </a:lnTo>
                <a:lnTo>
                  <a:pt x="2207154" y="3677685"/>
                </a:lnTo>
                <a:lnTo>
                  <a:pt x="2213769" y="3672393"/>
                </a:lnTo>
                <a:lnTo>
                  <a:pt x="2219325" y="3666836"/>
                </a:lnTo>
                <a:lnTo>
                  <a:pt x="2224617" y="3661280"/>
                </a:lnTo>
                <a:lnTo>
                  <a:pt x="2229379" y="3655194"/>
                </a:lnTo>
                <a:lnTo>
                  <a:pt x="2234406" y="3649108"/>
                </a:lnTo>
                <a:lnTo>
                  <a:pt x="2238639" y="3643022"/>
                </a:lnTo>
                <a:lnTo>
                  <a:pt x="2242873" y="3636672"/>
                </a:lnTo>
                <a:lnTo>
                  <a:pt x="2246577" y="3630057"/>
                </a:lnTo>
                <a:lnTo>
                  <a:pt x="2250281" y="3623442"/>
                </a:lnTo>
                <a:lnTo>
                  <a:pt x="2253456" y="3616827"/>
                </a:lnTo>
                <a:lnTo>
                  <a:pt x="2256631" y="3610476"/>
                </a:lnTo>
                <a:lnTo>
                  <a:pt x="2259277" y="3603597"/>
                </a:lnTo>
                <a:lnTo>
                  <a:pt x="2261658" y="3596452"/>
                </a:lnTo>
                <a:lnTo>
                  <a:pt x="2264039" y="3589573"/>
                </a:lnTo>
                <a:lnTo>
                  <a:pt x="2265892" y="3582429"/>
                </a:lnTo>
                <a:lnTo>
                  <a:pt x="2267479" y="3575284"/>
                </a:lnTo>
                <a:lnTo>
                  <a:pt x="2268802" y="3568140"/>
                </a:lnTo>
                <a:lnTo>
                  <a:pt x="2269861" y="3560996"/>
                </a:lnTo>
                <a:lnTo>
                  <a:pt x="2270654" y="3553852"/>
                </a:lnTo>
                <a:lnTo>
                  <a:pt x="2271183" y="3546443"/>
                </a:lnTo>
                <a:lnTo>
                  <a:pt x="2271448" y="3539299"/>
                </a:lnTo>
                <a:lnTo>
                  <a:pt x="2271183" y="3531890"/>
                </a:lnTo>
                <a:lnTo>
                  <a:pt x="2270919" y="3524746"/>
                </a:lnTo>
                <a:lnTo>
                  <a:pt x="2269861" y="3517337"/>
                </a:lnTo>
                <a:lnTo>
                  <a:pt x="2269067" y="3510193"/>
                </a:lnTo>
                <a:lnTo>
                  <a:pt x="2267744" y="3503048"/>
                </a:lnTo>
                <a:lnTo>
                  <a:pt x="2266156" y="3495904"/>
                </a:lnTo>
                <a:lnTo>
                  <a:pt x="2264304" y="3488495"/>
                </a:lnTo>
                <a:lnTo>
                  <a:pt x="2261923" y="3481616"/>
                </a:lnTo>
                <a:lnTo>
                  <a:pt x="2259806" y="3474472"/>
                </a:lnTo>
                <a:lnTo>
                  <a:pt x="2256896" y="3467327"/>
                </a:lnTo>
                <a:lnTo>
                  <a:pt x="2253721" y="3460448"/>
                </a:lnTo>
                <a:lnTo>
                  <a:pt x="2250281" y="3453568"/>
                </a:lnTo>
                <a:lnTo>
                  <a:pt x="2251604" y="3460448"/>
                </a:lnTo>
                <a:lnTo>
                  <a:pt x="2252927" y="3467592"/>
                </a:lnTo>
                <a:lnTo>
                  <a:pt x="2253985" y="3474207"/>
                </a:lnTo>
                <a:lnTo>
                  <a:pt x="2254779" y="3481087"/>
                </a:lnTo>
                <a:lnTo>
                  <a:pt x="2255573" y="3487966"/>
                </a:lnTo>
                <a:lnTo>
                  <a:pt x="2256102" y="3494317"/>
                </a:lnTo>
                <a:lnTo>
                  <a:pt x="2256367" y="3500932"/>
                </a:lnTo>
                <a:lnTo>
                  <a:pt x="2256367" y="3507547"/>
                </a:lnTo>
                <a:lnTo>
                  <a:pt x="2256367" y="3514162"/>
                </a:lnTo>
                <a:lnTo>
                  <a:pt x="2256102" y="3520512"/>
                </a:lnTo>
                <a:lnTo>
                  <a:pt x="2255308" y="3526862"/>
                </a:lnTo>
                <a:lnTo>
                  <a:pt x="2254515" y="3533213"/>
                </a:lnTo>
                <a:lnTo>
                  <a:pt x="2253456" y="3539299"/>
                </a:lnTo>
                <a:lnTo>
                  <a:pt x="2252133" y="3545649"/>
                </a:lnTo>
                <a:lnTo>
                  <a:pt x="2250811" y="3551470"/>
                </a:lnTo>
                <a:lnTo>
                  <a:pt x="2249223" y="3557556"/>
                </a:lnTo>
                <a:lnTo>
                  <a:pt x="2247106" y="3563642"/>
                </a:lnTo>
                <a:lnTo>
                  <a:pt x="2245254" y="3569463"/>
                </a:lnTo>
                <a:lnTo>
                  <a:pt x="2242608" y="3575284"/>
                </a:lnTo>
                <a:lnTo>
                  <a:pt x="2239963" y="3580841"/>
                </a:lnTo>
                <a:lnTo>
                  <a:pt x="2237052" y="3586398"/>
                </a:lnTo>
                <a:lnTo>
                  <a:pt x="2234406" y="3592219"/>
                </a:lnTo>
                <a:lnTo>
                  <a:pt x="2230967" y="3597511"/>
                </a:lnTo>
                <a:lnTo>
                  <a:pt x="2227263" y="3602538"/>
                </a:lnTo>
                <a:lnTo>
                  <a:pt x="2223558" y="3608095"/>
                </a:lnTo>
                <a:lnTo>
                  <a:pt x="2219325" y="3613122"/>
                </a:lnTo>
                <a:lnTo>
                  <a:pt x="2215092" y="3618150"/>
                </a:lnTo>
                <a:lnTo>
                  <a:pt x="2210594" y="3623177"/>
                </a:lnTo>
                <a:lnTo>
                  <a:pt x="2205831" y="3627940"/>
                </a:lnTo>
                <a:lnTo>
                  <a:pt x="2200539" y="3632703"/>
                </a:lnTo>
                <a:lnTo>
                  <a:pt x="2195513" y="3637466"/>
                </a:lnTo>
                <a:lnTo>
                  <a:pt x="2189692" y="3641964"/>
                </a:lnTo>
                <a:lnTo>
                  <a:pt x="2184665" y="3645404"/>
                </a:lnTo>
                <a:lnTo>
                  <a:pt x="2179108" y="3648579"/>
                </a:lnTo>
                <a:lnTo>
                  <a:pt x="2173817" y="3651489"/>
                </a:lnTo>
                <a:lnTo>
                  <a:pt x="2168261" y="3654400"/>
                </a:lnTo>
                <a:lnTo>
                  <a:pt x="2162969" y="3656781"/>
                </a:lnTo>
                <a:lnTo>
                  <a:pt x="2157413" y="3659427"/>
                </a:lnTo>
                <a:lnTo>
                  <a:pt x="2151856" y="3661809"/>
                </a:lnTo>
                <a:lnTo>
                  <a:pt x="2146300" y="3663661"/>
                </a:lnTo>
                <a:lnTo>
                  <a:pt x="2135187" y="3667365"/>
                </a:lnTo>
                <a:lnTo>
                  <a:pt x="2123811" y="3670541"/>
                </a:lnTo>
                <a:lnTo>
                  <a:pt x="2112698" y="3672922"/>
                </a:lnTo>
                <a:lnTo>
                  <a:pt x="2101321" y="3674510"/>
                </a:lnTo>
                <a:lnTo>
                  <a:pt x="2090208" y="3675568"/>
                </a:lnTo>
                <a:lnTo>
                  <a:pt x="2079096" y="3676097"/>
                </a:lnTo>
                <a:lnTo>
                  <a:pt x="2067719" y="3675833"/>
                </a:lnTo>
                <a:lnTo>
                  <a:pt x="2056606" y="3674774"/>
                </a:lnTo>
                <a:lnTo>
                  <a:pt x="2045494" y="3673451"/>
                </a:lnTo>
                <a:lnTo>
                  <a:pt x="2034646" y="3671599"/>
                </a:lnTo>
                <a:lnTo>
                  <a:pt x="2024063" y="3668688"/>
                </a:lnTo>
                <a:lnTo>
                  <a:pt x="2013479" y="3665513"/>
                </a:lnTo>
                <a:lnTo>
                  <a:pt x="2003425" y="3661809"/>
                </a:lnTo>
                <a:lnTo>
                  <a:pt x="1993371" y="3657575"/>
                </a:lnTo>
                <a:lnTo>
                  <a:pt x="1983581" y="3652548"/>
                </a:lnTo>
                <a:lnTo>
                  <a:pt x="1973792" y="3647520"/>
                </a:lnTo>
                <a:lnTo>
                  <a:pt x="1964796" y="3641435"/>
                </a:lnTo>
                <a:lnTo>
                  <a:pt x="1955800" y="3635084"/>
                </a:lnTo>
                <a:lnTo>
                  <a:pt x="1947333" y="3628469"/>
                </a:lnTo>
                <a:lnTo>
                  <a:pt x="1939396" y="3621325"/>
                </a:lnTo>
                <a:lnTo>
                  <a:pt x="1931723" y="3613122"/>
                </a:lnTo>
                <a:lnTo>
                  <a:pt x="1924315" y="3605184"/>
                </a:lnTo>
                <a:lnTo>
                  <a:pt x="1917435" y="3596452"/>
                </a:lnTo>
                <a:lnTo>
                  <a:pt x="1911085" y="3587456"/>
                </a:lnTo>
                <a:lnTo>
                  <a:pt x="1905000" y="3578195"/>
                </a:lnTo>
                <a:lnTo>
                  <a:pt x="1899973" y="3568140"/>
                </a:lnTo>
                <a:lnTo>
                  <a:pt x="1895210" y="3557821"/>
                </a:lnTo>
                <a:lnTo>
                  <a:pt x="1892829" y="3552793"/>
                </a:lnTo>
                <a:lnTo>
                  <a:pt x="1890713" y="3547237"/>
                </a:lnTo>
                <a:lnTo>
                  <a:pt x="1888331" y="3537182"/>
                </a:lnTo>
                <a:lnTo>
                  <a:pt x="1885685" y="3526862"/>
                </a:lnTo>
                <a:lnTo>
                  <a:pt x="1883569" y="3516543"/>
                </a:lnTo>
                <a:lnTo>
                  <a:pt x="1881981" y="3505959"/>
                </a:lnTo>
                <a:lnTo>
                  <a:pt x="1880658" y="3495110"/>
                </a:lnTo>
                <a:lnTo>
                  <a:pt x="1879335" y="3484262"/>
                </a:lnTo>
                <a:lnTo>
                  <a:pt x="1878806" y="3472884"/>
                </a:lnTo>
                <a:lnTo>
                  <a:pt x="1878542" y="3461771"/>
                </a:lnTo>
                <a:lnTo>
                  <a:pt x="1879071" y="3450657"/>
                </a:lnTo>
                <a:lnTo>
                  <a:pt x="1879865" y="3439544"/>
                </a:lnTo>
                <a:lnTo>
                  <a:pt x="1881452" y="3428431"/>
                </a:lnTo>
                <a:lnTo>
                  <a:pt x="1883304" y="3417318"/>
                </a:lnTo>
                <a:lnTo>
                  <a:pt x="1886215" y="3406205"/>
                </a:lnTo>
                <a:lnTo>
                  <a:pt x="1888067" y="3400648"/>
                </a:lnTo>
                <a:lnTo>
                  <a:pt x="1889654" y="3395356"/>
                </a:lnTo>
                <a:lnTo>
                  <a:pt x="1891771" y="3389799"/>
                </a:lnTo>
                <a:lnTo>
                  <a:pt x="1893623" y="3384507"/>
                </a:lnTo>
                <a:lnTo>
                  <a:pt x="1896004" y="3379480"/>
                </a:lnTo>
                <a:lnTo>
                  <a:pt x="1898650" y="3373923"/>
                </a:lnTo>
                <a:lnTo>
                  <a:pt x="1903942" y="3364398"/>
                </a:lnTo>
                <a:lnTo>
                  <a:pt x="1909763" y="3355401"/>
                </a:lnTo>
                <a:lnTo>
                  <a:pt x="1915319" y="3346669"/>
                </a:lnTo>
                <a:lnTo>
                  <a:pt x="1921404" y="3338202"/>
                </a:lnTo>
                <a:lnTo>
                  <a:pt x="1927754" y="3330000"/>
                </a:lnTo>
                <a:lnTo>
                  <a:pt x="1934104" y="3322326"/>
                </a:lnTo>
                <a:lnTo>
                  <a:pt x="1940719" y="3314917"/>
                </a:lnTo>
                <a:lnTo>
                  <a:pt x="1947598" y="3307508"/>
                </a:lnTo>
                <a:lnTo>
                  <a:pt x="1954742" y="3300629"/>
                </a:lnTo>
                <a:lnTo>
                  <a:pt x="1961885" y="3294014"/>
                </a:lnTo>
                <a:lnTo>
                  <a:pt x="1969294" y="3287663"/>
                </a:lnTo>
                <a:lnTo>
                  <a:pt x="1976967" y="3281578"/>
                </a:lnTo>
                <a:lnTo>
                  <a:pt x="1985169" y="3276021"/>
                </a:lnTo>
                <a:lnTo>
                  <a:pt x="1993106" y="3270729"/>
                </a:lnTo>
                <a:lnTo>
                  <a:pt x="2001044" y="3265702"/>
                </a:lnTo>
                <a:lnTo>
                  <a:pt x="2009510" y="3261203"/>
                </a:lnTo>
                <a:lnTo>
                  <a:pt x="2018242" y="3256970"/>
                </a:lnTo>
                <a:lnTo>
                  <a:pt x="2026973" y="3252736"/>
                </a:lnTo>
                <a:lnTo>
                  <a:pt x="2035969" y="3249032"/>
                </a:lnTo>
                <a:lnTo>
                  <a:pt x="2044965" y="3246121"/>
                </a:lnTo>
                <a:lnTo>
                  <a:pt x="2054490" y="3243211"/>
                </a:lnTo>
                <a:lnTo>
                  <a:pt x="2063750" y="3240300"/>
                </a:lnTo>
                <a:lnTo>
                  <a:pt x="2073540" y="3238183"/>
                </a:lnTo>
                <a:lnTo>
                  <a:pt x="2083329" y="3236331"/>
                </a:lnTo>
                <a:lnTo>
                  <a:pt x="2093119" y="3234479"/>
                </a:lnTo>
                <a:lnTo>
                  <a:pt x="2103437" y="3233420"/>
                </a:lnTo>
                <a:lnTo>
                  <a:pt x="2113756" y="3232626"/>
                </a:lnTo>
                <a:lnTo>
                  <a:pt x="2124339" y="3232097"/>
                </a:lnTo>
                <a:lnTo>
                  <a:pt x="2134923" y="3232097"/>
                </a:lnTo>
                <a:lnTo>
                  <a:pt x="2145771" y="3232097"/>
                </a:lnTo>
                <a:lnTo>
                  <a:pt x="2156619" y="3232891"/>
                </a:lnTo>
                <a:lnTo>
                  <a:pt x="2167731" y="3233685"/>
                </a:lnTo>
                <a:lnTo>
                  <a:pt x="2177256" y="3236066"/>
                </a:lnTo>
                <a:lnTo>
                  <a:pt x="2185987" y="3238448"/>
                </a:lnTo>
                <a:lnTo>
                  <a:pt x="2195248" y="3241358"/>
                </a:lnTo>
                <a:lnTo>
                  <a:pt x="2203979" y="3244269"/>
                </a:lnTo>
                <a:lnTo>
                  <a:pt x="2212975" y="3247709"/>
                </a:lnTo>
                <a:lnTo>
                  <a:pt x="2221442" y="3250884"/>
                </a:lnTo>
                <a:lnTo>
                  <a:pt x="2229908" y="3254588"/>
                </a:lnTo>
                <a:lnTo>
                  <a:pt x="2238375" y="3258293"/>
                </a:lnTo>
                <a:lnTo>
                  <a:pt x="2246577" y="3262262"/>
                </a:lnTo>
                <a:lnTo>
                  <a:pt x="2254515" y="3266495"/>
                </a:lnTo>
                <a:lnTo>
                  <a:pt x="2262452" y="3270729"/>
                </a:lnTo>
                <a:lnTo>
                  <a:pt x="2270125" y="3275492"/>
                </a:lnTo>
                <a:lnTo>
                  <a:pt x="2277798" y="3280255"/>
                </a:lnTo>
                <a:lnTo>
                  <a:pt x="2285206" y="3285282"/>
                </a:lnTo>
                <a:lnTo>
                  <a:pt x="2292615" y="3290574"/>
                </a:lnTo>
                <a:lnTo>
                  <a:pt x="2299758" y="3295866"/>
                </a:lnTo>
                <a:lnTo>
                  <a:pt x="2306637" y="3301687"/>
                </a:lnTo>
                <a:lnTo>
                  <a:pt x="2313252" y="3307508"/>
                </a:lnTo>
                <a:lnTo>
                  <a:pt x="2319867" y="3313330"/>
                </a:lnTo>
                <a:lnTo>
                  <a:pt x="2326217" y="3319680"/>
                </a:lnTo>
                <a:lnTo>
                  <a:pt x="2332567" y="3326031"/>
                </a:lnTo>
                <a:lnTo>
                  <a:pt x="2338387" y="3332646"/>
                </a:lnTo>
                <a:lnTo>
                  <a:pt x="2344208" y="3339261"/>
                </a:lnTo>
                <a:lnTo>
                  <a:pt x="2350029" y="3346405"/>
                </a:lnTo>
                <a:lnTo>
                  <a:pt x="2355321" y="3353549"/>
                </a:lnTo>
                <a:lnTo>
                  <a:pt x="2360348" y="3361487"/>
                </a:lnTo>
                <a:lnTo>
                  <a:pt x="2365375" y="3368896"/>
                </a:lnTo>
                <a:lnTo>
                  <a:pt x="2370137" y="3376834"/>
                </a:lnTo>
                <a:lnTo>
                  <a:pt x="2374635" y="3384772"/>
                </a:lnTo>
                <a:lnTo>
                  <a:pt x="2379133" y="3392974"/>
                </a:lnTo>
                <a:lnTo>
                  <a:pt x="2383102" y="3401706"/>
                </a:lnTo>
                <a:lnTo>
                  <a:pt x="2387071" y="3410174"/>
                </a:lnTo>
                <a:lnTo>
                  <a:pt x="2390511" y="3418641"/>
                </a:lnTo>
                <a:lnTo>
                  <a:pt x="2393950" y="3427108"/>
                </a:lnTo>
                <a:lnTo>
                  <a:pt x="2396596" y="3435311"/>
                </a:lnTo>
                <a:lnTo>
                  <a:pt x="2399506" y="3443778"/>
                </a:lnTo>
                <a:lnTo>
                  <a:pt x="2401887" y="3452245"/>
                </a:lnTo>
                <a:lnTo>
                  <a:pt x="2403739" y="3460712"/>
                </a:lnTo>
                <a:lnTo>
                  <a:pt x="2405856" y="3469179"/>
                </a:lnTo>
                <a:lnTo>
                  <a:pt x="2407179" y="3477647"/>
                </a:lnTo>
                <a:lnTo>
                  <a:pt x="2408767" y="3486114"/>
                </a:lnTo>
                <a:lnTo>
                  <a:pt x="2409561" y="3494581"/>
                </a:lnTo>
                <a:lnTo>
                  <a:pt x="2410354" y="3503048"/>
                </a:lnTo>
                <a:lnTo>
                  <a:pt x="2410883" y="3511516"/>
                </a:lnTo>
                <a:lnTo>
                  <a:pt x="2411413" y="3520247"/>
                </a:lnTo>
                <a:lnTo>
                  <a:pt x="2411413" y="3528450"/>
                </a:lnTo>
                <a:lnTo>
                  <a:pt x="2410883" y="3536917"/>
                </a:lnTo>
                <a:lnTo>
                  <a:pt x="2410354" y="3545384"/>
                </a:lnTo>
                <a:lnTo>
                  <a:pt x="2409825" y="3553852"/>
                </a:lnTo>
                <a:lnTo>
                  <a:pt x="2408767" y="3562054"/>
                </a:lnTo>
                <a:lnTo>
                  <a:pt x="2407444" y="3570257"/>
                </a:lnTo>
                <a:lnTo>
                  <a:pt x="2406121" y="3578724"/>
                </a:lnTo>
                <a:lnTo>
                  <a:pt x="2404533" y="3586927"/>
                </a:lnTo>
                <a:lnTo>
                  <a:pt x="2402417" y="3594865"/>
                </a:lnTo>
                <a:lnTo>
                  <a:pt x="2400565" y="3603332"/>
                </a:lnTo>
                <a:lnTo>
                  <a:pt x="2397919" y="3611270"/>
                </a:lnTo>
                <a:lnTo>
                  <a:pt x="2395273" y="3619208"/>
                </a:lnTo>
                <a:lnTo>
                  <a:pt x="2392627" y="3627146"/>
                </a:lnTo>
                <a:lnTo>
                  <a:pt x="2389717" y="3635084"/>
                </a:lnTo>
                <a:lnTo>
                  <a:pt x="2386542" y="3643022"/>
                </a:lnTo>
                <a:lnTo>
                  <a:pt x="2383102" y="3650696"/>
                </a:lnTo>
                <a:lnTo>
                  <a:pt x="2379398" y="3658369"/>
                </a:lnTo>
                <a:lnTo>
                  <a:pt x="2375694" y="3665778"/>
                </a:lnTo>
                <a:lnTo>
                  <a:pt x="2371725" y="3673187"/>
                </a:lnTo>
                <a:lnTo>
                  <a:pt x="2367492" y="3680595"/>
                </a:lnTo>
                <a:lnTo>
                  <a:pt x="2362994" y="3687740"/>
                </a:lnTo>
                <a:lnTo>
                  <a:pt x="2358496" y="3694884"/>
                </a:lnTo>
                <a:lnTo>
                  <a:pt x="2353998" y="3702028"/>
                </a:lnTo>
                <a:lnTo>
                  <a:pt x="2348971" y="3708908"/>
                </a:lnTo>
                <a:lnTo>
                  <a:pt x="2343944" y="3715787"/>
                </a:lnTo>
                <a:lnTo>
                  <a:pt x="2338652" y="3722667"/>
                </a:lnTo>
                <a:lnTo>
                  <a:pt x="2333361" y="3729282"/>
                </a:lnTo>
                <a:lnTo>
                  <a:pt x="2327539" y="3735368"/>
                </a:lnTo>
                <a:lnTo>
                  <a:pt x="2321983" y="3741983"/>
                </a:lnTo>
                <a:lnTo>
                  <a:pt x="2315898" y="3748069"/>
                </a:lnTo>
                <a:lnTo>
                  <a:pt x="2309813" y="3753890"/>
                </a:lnTo>
                <a:lnTo>
                  <a:pt x="2303992" y="3759976"/>
                </a:lnTo>
                <a:lnTo>
                  <a:pt x="2297377" y="3765797"/>
                </a:lnTo>
                <a:lnTo>
                  <a:pt x="2291027" y="3771089"/>
                </a:lnTo>
                <a:lnTo>
                  <a:pt x="2284413" y="3776645"/>
                </a:lnTo>
                <a:lnTo>
                  <a:pt x="2277798" y="3781937"/>
                </a:lnTo>
                <a:lnTo>
                  <a:pt x="2270919" y="3787229"/>
                </a:lnTo>
                <a:lnTo>
                  <a:pt x="2263775" y="3791992"/>
                </a:lnTo>
                <a:lnTo>
                  <a:pt x="2256631" y="3796755"/>
                </a:lnTo>
                <a:lnTo>
                  <a:pt x="2249487" y="3801518"/>
                </a:lnTo>
                <a:lnTo>
                  <a:pt x="2242079" y="3805752"/>
                </a:lnTo>
                <a:lnTo>
                  <a:pt x="2234671" y="3809985"/>
                </a:lnTo>
                <a:lnTo>
                  <a:pt x="2226733" y="3813954"/>
                </a:lnTo>
                <a:lnTo>
                  <a:pt x="2219061" y="3817659"/>
                </a:lnTo>
                <a:lnTo>
                  <a:pt x="2211387" y="3821363"/>
                </a:lnTo>
                <a:lnTo>
                  <a:pt x="2203450" y="3824538"/>
                </a:lnTo>
                <a:lnTo>
                  <a:pt x="2195513" y="3827978"/>
                </a:lnTo>
                <a:lnTo>
                  <a:pt x="2187046" y="3830889"/>
                </a:lnTo>
                <a:lnTo>
                  <a:pt x="2179108" y="3833535"/>
                </a:lnTo>
                <a:lnTo>
                  <a:pt x="2170906" y="3836181"/>
                </a:lnTo>
                <a:lnTo>
                  <a:pt x="2162439" y="3838562"/>
                </a:lnTo>
                <a:lnTo>
                  <a:pt x="2153444" y="3840414"/>
                </a:lnTo>
                <a:lnTo>
                  <a:pt x="2144713" y="3842266"/>
                </a:lnTo>
                <a:lnTo>
                  <a:pt x="2135452" y="3843854"/>
                </a:lnTo>
                <a:lnTo>
                  <a:pt x="2126721" y="3845442"/>
                </a:lnTo>
                <a:lnTo>
                  <a:pt x="2117461" y="3846500"/>
                </a:lnTo>
                <a:lnTo>
                  <a:pt x="2108729" y="3847294"/>
                </a:lnTo>
                <a:lnTo>
                  <a:pt x="2099469" y="3847823"/>
                </a:lnTo>
                <a:lnTo>
                  <a:pt x="2090737" y="3848617"/>
                </a:lnTo>
                <a:lnTo>
                  <a:pt x="2081742" y="3848617"/>
                </a:lnTo>
                <a:lnTo>
                  <a:pt x="2072746" y="3848617"/>
                </a:lnTo>
                <a:lnTo>
                  <a:pt x="2063750" y="3848352"/>
                </a:lnTo>
                <a:lnTo>
                  <a:pt x="2055019" y="3847823"/>
                </a:lnTo>
                <a:lnTo>
                  <a:pt x="2046023" y="3847029"/>
                </a:lnTo>
                <a:lnTo>
                  <a:pt x="2037292" y="3846235"/>
                </a:lnTo>
                <a:lnTo>
                  <a:pt x="2028560" y="3845177"/>
                </a:lnTo>
                <a:lnTo>
                  <a:pt x="2019565" y="3843589"/>
                </a:lnTo>
                <a:lnTo>
                  <a:pt x="2011098" y="3842002"/>
                </a:lnTo>
                <a:lnTo>
                  <a:pt x="2002102" y="3840150"/>
                </a:lnTo>
                <a:lnTo>
                  <a:pt x="1993635" y="3838297"/>
                </a:lnTo>
                <a:lnTo>
                  <a:pt x="1985169" y="3835916"/>
                </a:lnTo>
                <a:lnTo>
                  <a:pt x="1976437" y="3833535"/>
                </a:lnTo>
                <a:lnTo>
                  <a:pt x="1968235" y="3831153"/>
                </a:lnTo>
                <a:lnTo>
                  <a:pt x="1959504" y="3828243"/>
                </a:lnTo>
                <a:lnTo>
                  <a:pt x="1951302" y="3825067"/>
                </a:lnTo>
                <a:lnTo>
                  <a:pt x="1943100" y="3821892"/>
                </a:lnTo>
                <a:lnTo>
                  <a:pt x="1935163" y="3818452"/>
                </a:lnTo>
                <a:lnTo>
                  <a:pt x="1926696" y="3815013"/>
                </a:lnTo>
                <a:lnTo>
                  <a:pt x="1918758" y="3811044"/>
                </a:lnTo>
                <a:lnTo>
                  <a:pt x="1910821" y="3807339"/>
                </a:lnTo>
                <a:lnTo>
                  <a:pt x="1903148" y="3803106"/>
                </a:lnTo>
                <a:lnTo>
                  <a:pt x="1895475" y="3798872"/>
                </a:lnTo>
                <a:lnTo>
                  <a:pt x="1887802" y="3794374"/>
                </a:lnTo>
                <a:lnTo>
                  <a:pt x="1880129" y="3789611"/>
                </a:lnTo>
                <a:lnTo>
                  <a:pt x="1872721" y="3784848"/>
                </a:lnTo>
                <a:lnTo>
                  <a:pt x="1865313" y="3779821"/>
                </a:lnTo>
                <a:lnTo>
                  <a:pt x="1858169" y="3774529"/>
                </a:lnTo>
                <a:lnTo>
                  <a:pt x="1851025" y="3769501"/>
                </a:lnTo>
                <a:lnTo>
                  <a:pt x="1844410" y="3763680"/>
                </a:lnTo>
                <a:lnTo>
                  <a:pt x="1837531" y="3758388"/>
                </a:lnTo>
                <a:lnTo>
                  <a:pt x="1830917" y="3752302"/>
                </a:lnTo>
                <a:lnTo>
                  <a:pt x="1824302" y="3746216"/>
                </a:lnTo>
                <a:lnTo>
                  <a:pt x="1817952" y="3740395"/>
                </a:lnTo>
                <a:lnTo>
                  <a:pt x="1811867" y="3734045"/>
                </a:lnTo>
                <a:lnTo>
                  <a:pt x="1805517" y="3727430"/>
                </a:lnTo>
                <a:lnTo>
                  <a:pt x="1799431" y="3720815"/>
                </a:lnTo>
                <a:lnTo>
                  <a:pt x="1793875" y="3714200"/>
                </a:lnTo>
                <a:lnTo>
                  <a:pt x="1788054" y="3707320"/>
                </a:lnTo>
                <a:lnTo>
                  <a:pt x="1782498" y="3700440"/>
                </a:lnTo>
                <a:lnTo>
                  <a:pt x="1777206" y="3693296"/>
                </a:lnTo>
                <a:lnTo>
                  <a:pt x="1772179" y="3686152"/>
                </a:lnTo>
                <a:lnTo>
                  <a:pt x="1767152" y="3678479"/>
                </a:lnTo>
                <a:lnTo>
                  <a:pt x="1762390" y="3671070"/>
                </a:lnTo>
                <a:lnTo>
                  <a:pt x="1757892" y="3663396"/>
                </a:lnTo>
                <a:lnTo>
                  <a:pt x="1753129" y="3655723"/>
                </a:lnTo>
                <a:lnTo>
                  <a:pt x="1749160" y="3647785"/>
                </a:lnTo>
                <a:lnTo>
                  <a:pt x="1745192" y="3639847"/>
                </a:lnTo>
                <a:lnTo>
                  <a:pt x="1741223" y="3631909"/>
                </a:lnTo>
                <a:lnTo>
                  <a:pt x="1737519" y="3623442"/>
                </a:lnTo>
                <a:lnTo>
                  <a:pt x="1734079" y="3614974"/>
                </a:lnTo>
                <a:lnTo>
                  <a:pt x="1730904" y="3606772"/>
                </a:lnTo>
                <a:lnTo>
                  <a:pt x="1727729" y="3598040"/>
                </a:lnTo>
                <a:lnTo>
                  <a:pt x="1725348" y="3589308"/>
                </a:lnTo>
                <a:lnTo>
                  <a:pt x="1722702" y="3580576"/>
                </a:lnTo>
                <a:lnTo>
                  <a:pt x="1720056" y="3571845"/>
                </a:lnTo>
                <a:lnTo>
                  <a:pt x="1717146" y="3557821"/>
                </a:lnTo>
                <a:lnTo>
                  <a:pt x="1715029" y="3543797"/>
                </a:lnTo>
                <a:lnTo>
                  <a:pt x="1712648" y="3530038"/>
                </a:lnTo>
                <a:lnTo>
                  <a:pt x="1711325" y="3516543"/>
                </a:lnTo>
                <a:lnTo>
                  <a:pt x="1710002" y="3502784"/>
                </a:lnTo>
                <a:lnTo>
                  <a:pt x="1709208" y="3489025"/>
                </a:lnTo>
                <a:lnTo>
                  <a:pt x="1708944" y="3475265"/>
                </a:lnTo>
                <a:lnTo>
                  <a:pt x="1709208" y="3461771"/>
                </a:lnTo>
                <a:lnTo>
                  <a:pt x="1709737" y="3448541"/>
                </a:lnTo>
                <a:lnTo>
                  <a:pt x="1711060" y="3435046"/>
                </a:lnTo>
                <a:lnTo>
                  <a:pt x="1712383" y="3421551"/>
                </a:lnTo>
                <a:lnTo>
                  <a:pt x="1713971" y="3408586"/>
                </a:lnTo>
                <a:lnTo>
                  <a:pt x="1716352" y="3395356"/>
                </a:lnTo>
                <a:lnTo>
                  <a:pt x="1719263" y="3382390"/>
                </a:lnTo>
                <a:lnTo>
                  <a:pt x="1722437" y="3369690"/>
                </a:lnTo>
                <a:lnTo>
                  <a:pt x="1725877" y="3356724"/>
                </a:lnTo>
                <a:lnTo>
                  <a:pt x="1729846" y="3344288"/>
                </a:lnTo>
                <a:lnTo>
                  <a:pt x="1734344" y="3331587"/>
                </a:lnTo>
                <a:lnTo>
                  <a:pt x="1739106" y="3319416"/>
                </a:lnTo>
                <a:lnTo>
                  <a:pt x="1744398" y="3306979"/>
                </a:lnTo>
                <a:lnTo>
                  <a:pt x="1749954" y="3295072"/>
                </a:lnTo>
                <a:lnTo>
                  <a:pt x="1756040" y="3283165"/>
                </a:lnTo>
                <a:lnTo>
                  <a:pt x="1762654" y="3271523"/>
                </a:lnTo>
                <a:lnTo>
                  <a:pt x="1769533" y="3259616"/>
                </a:lnTo>
                <a:lnTo>
                  <a:pt x="1776942" y="3248238"/>
                </a:lnTo>
                <a:lnTo>
                  <a:pt x="1784615" y="3237125"/>
                </a:lnTo>
                <a:lnTo>
                  <a:pt x="1792552" y="3226011"/>
                </a:lnTo>
                <a:lnTo>
                  <a:pt x="1801283" y="3215163"/>
                </a:lnTo>
                <a:lnTo>
                  <a:pt x="1810015" y="3204579"/>
                </a:lnTo>
                <a:lnTo>
                  <a:pt x="1819540" y="3193995"/>
                </a:lnTo>
                <a:lnTo>
                  <a:pt x="1829065" y="3183675"/>
                </a:lnTo>
                <a:lnTo>
                  <a:pt x="1839383" y="3173621"/>
                </a:lnTo>
                <a:lnTo>
                  <a:pt x="1848115" y="3165947"/>
                </a:lnTo>
                <a:lnTo>
                  <a:pt x="1856581" y="3158538"/>
                </a:lnTo>
                <a:lnTo>
                  <a:pt x="1865313" y="3151659"/>
                </a:lnTo>
                <a:lnTo>
                  <a:pt x="1874573" y="3144779"/>
                </a:lnTo>
                <a:lnTo>
                  <a:pt x="1883304" y="3138429"/>
                </a:lnTo>
                <a:lnTo>
                  <a:pt x="1892829" y="3132078"/>
                </a:lnTo>
                <a:lnTo>
                  <a:pt x="1902090" y="3125992"/>
                </a:lnTo>
                <a:lnTo>
                  <a:pt x="1911615" y="3120436"/>
                </a:lnTo>
                <a:lnTo>
                  <a:pt x="1921140" y="3114879"/>
                </a:lnTo>
                <a:lnTo>
                  <a:pt x="1930665" y="3109587"/>
                </a:lnTo>
                <a:lnTo>
                  <a:pt x="1940454" y="3104560"/>
                </a:lnTo>
                <a:lnTo>
                  <a:pt x="1950508" y="3100062"/>
                </a:lnTo>
                <a:lnTo>
                  <a:pt x="1960298" y="3095563"/>
                </a:lnTo>
                <a:lnTo>
                  <a:pt x="1970352" y="3091594"/>
                </a:lnTo>
                <a:lnTo>
                  <a:pt x="1980406" y="3087625"/>
                </a:lnTo>
                <a:lnTo>
                  <a:pt x="1990725" y="3084186"/>
                </a:lnTo>
                <a:lnTo>
                  <a:pt x="2001044" y="3080746"/>
                </a:lnTo>
                <a:lnTo>
                  <a:pt x="2011363" y="3077570"/>
                </a:lnTo>
                <a:lnTo>
                  <a:pt x="2021681" y="3074660"/>
                </a:lnTo>
                <a:lnTo>
                  <a:pt x="2032265" y="3072014"/>
                </a:lnTo>
                <a:lnTo>
                  <a:pt x="2042319" y="3069897"/>
                </a:lnTo>
                <a:lnTo>
                  <a:pt x="2052902" y="3067780"/>
                </a:lnTo>
                <a:lnTo>
                  <a:pt x="2063485" y="3066193"/>
                </a:lnTo>
                <a:lnTo>
                  <a:pt x="2074069" y="3064605"/>
                </a:lnTo>
                <a:lnTo>
                  <a:pt x="2084652" y="3063282"/>
                </a:lnTo>
                <a:lnTo>
                  <a:pt x="2095500" y="3062488"/>
                </a:lnTo>
                <a:lnTo>
                  <a:pt x="2106083" y="3061430"/>
                </a:lnTo>
                <a:lnTo>
                  <a:pt x="2116667" y="3060901"/>
                </a:lnTo>
                <a:lnTo>
                  <a:pt x="2127515" y="3060901"/>
                </a:lnTo>
                <a:lnTo>
                  <a:pt x="2138098" y="3060901"/>
                </a:lnTo>
                <a:lnTo>
                  <a:pt x="2148946" y="3061165"/>
                </a:lnTo>
                <a:lnTo>
                  <a:pt x="2159529" y="3061430"/>
                </a:lnTo>
                <a:lnTo>
                  <a:pt x="2170113" y="3062488"/>
                </a:lnTo>
                <a:lnTo>
                  <a:pt x="2180961" y="3063547"/>
                </a:lnTo>
                <a:lnTo>
                  <a:pt x="2191544" y="3064605"/>
                </a:lnTo>
                <a:lnTo>
                  <a:pt x="2202127" y="3066457"/>
                </a:lnTo>
                <a:lnTo>
                  <a:pt x="2212446" y="3068045"/>
                </a:lnTo>
                <a:lnTo>
                  <a:pt x="2223029" y="3070162"/>
                </a:lnTo>
                <a:lnTo>
                  <a:pt x="2233613" y="3072278"/>
                </a:lnTo>
                <a:lnTo>
                  <a:pt x="2243931" y="3074924"/>
                </a:lnTo>
                <a:lnTo>
                  <a:pt x="2254515" y="3077835"/>
                </a:lnTo>
                <a:lnTo>
                  <a:pt x="2264833" y="3081010"/>
                </a:lnTo>
                <a:lnTo>
                  <a:pt x="2275152" y="3084186"/>
                </a:lnTo>
                <a:lnTo>
                  <a:pt x="2285471" y="3087890"/>
                </a:lnTo>
                <a:lnTo>
                  <a:pt x="2295261" y="3091594"/>
                </a:lnTo>
                <a:lnTo>
                  <a:pt x="2305315" y="3095563"/>
                </a:lnTo>
                <a:lnTo>
                  <a:pt x="2315369" y="3099797"/>
                </a:lnTo>
                <a:lnTo>
                  <a:pt x="2325423" y="3104295"/>
                </a:lnTo>
                <a:lnTo>
                  <a:pt x="2334948" y="3109323"/>
                </a:lnTo>
                <a:lnTo>
                  <a:pt x="2344737" y="3114085"/>
                </a:lnTo>
                <a:lnTo>
                  <a:pt x="2354527" y="3119377"/>
                </a:lnTo>
                <a:lnTo>
                  <a:pt x="2363787" y="3124934"/>
                </a:lnTo>
                <a:lnTo>
                  <a:pt x="2373313" y="3130755"/>
                </a:lnTo>
                <a:lnTo>
                  <a:pt x="2382837" y="3136576"/>
                </a:lnTo>
                <a:lnTo>
                  <a:pt x="2391833" y="3142927"/>
                </a:lnTo>
                <a:lnTo>
                  <a:pt x="2401094" y="3149277"/>
                </a:lnTo>
                <a:lnTo>
                  <a:pt x="2409825" y="3156157"/>
                </a:lnTo>
                <a:lnTo>
                  <a:pt x="2418292" y="3162772"/>
                </a:lnTo>
                <a:lnTo>
                  <a:pt x="2427287" y="3169916"/>
                </a:lnTo>
                <a:lnTo>
                  <a:pt x="2435489" y="3177590"/>
                </a:lnTo>
                <a:lnTo>
                  <a:pt x="2443956" y="3185263"/>
                </a:lnTo>
                <a:lnTo>
                  <a:pt x="2452158" y="3193201"/>
                </a:lnTo>
                <a:lnTo>
                  <a:pt x="2460096" y="3201139"/>
                </a:lnTo>
                <a:lnTo>
                  <a:pt x="2468033" y="3209342"/>
                </a:lnTo>
                <a:lnTo>
                  <a:pt x="2476765" y="3219926"/>
                </a:lnTo>
                <a:lnTo>
                  <a:pt x="2485231" y="3230510"/>
                </a:lnTo>
                <a:lnTo>
                  <a:pt x="2493169" y="3241358"/>
                </a:lnTo>
                <a:lnTo>
                  <a:pt x="2500842" y="3252207"/>
                </a:lnTo>
                <a:lnTo>
                  <a:pt x="2507985" y="3263320"/>
                </a:lnTo>
                <a:lnTo>
                  <a:pt x="2514865" y="3274433"/>
                </a:lnTo>
                <a:lnTo>
                  <a:pt x="2521479" y="3286076"/>
                </a:lnTo>
                <a:lnTo>
                  <a:pt x="2527829" y="3297454"/>
                </a:lnTo>
                <a:lnTo>
                  <a:pt x="2533650" y="3308831"/>
                </a:lnTo>
                <a:lnTo>
                  <a:pt x="2539206" y="3320474"/>
                </a:lnTo>
                <a:lnTo>
                  <a:pt x="2544233" y="3332116"/>
                </a:lnTo>
                <a:lnTo>
                  <a:pt x="2549261" y="3344023"/>
                </a:lnTo>
                <a:lnTo>
                  <a:pt x="2553758" y="3355930"/>
                </a:lnTo>
                <a:lnTo>
                  <a:pt x="2557727" y="3367837"/>
                </a:lnTo>
                <a:lnTo>
                  <a:pt x="2561696" y="3380009"/>
                </a:lnTo>
                <a:lnTo>
                  <a:pt x="2565135" y="3391916"/>
                </a:lnTo>
                <a:lnTo>
                  <a:pt x="2568311" y="3404088"/>
                </a:lnTo>
                <a:lnTo>
                  <a:pt x="2570956" y="3416524"/>
                </a:lnTo>
                <a:lnTo>
                  <a:pt x="2573337" y="3428696"/>
                </a:lnTo>
                <a:lnTo>
                  <a:pt x="2575454" y="3441132"/>
                </a:lnTo>
                <a:lnTo>
                  <a:pt x="2577042" y="3453303"/>
                </a:lnTo>
                <a:lnTo>
                  <a:pt x="2578629" y="3465475"/>
                </a:lnTo>
                <a:lnTo>
                  <a:pt x="2579687" y="3477911"/>
                </a:lnTo>
                <a:lnTo>
                  <a:pt x="2580481" y="3490348"/>
                </a:lnTo>
                <a:lnTo>
                  <a:pt x="2581275" y="3502784"/>
                </a:lnTo>
                <a:lnTo>
                  <a:pt x="2581275" y="3515220"/>
                </a:lnTo>
                <a:lnTo>
                  <a:pt x="2581275" y="3527656"/>
                </a:lnTo>
                <a:lnTo>
                  <a:pt x="2580481" y="3540092"/>
                </a:lnTo>
                <a:lnTo>
                  <a:pt x="2579687" y="3552264"/>
                </a:lnTo>
                <a:lnTo>
                  <a:pt x="2578629" y="3564700"/>
                </a:lnTo>
                <a:lnTo>
                  <a:pt x="2577042" y="3577137"/>
                </a:lnTo>
                <a:lnTo>
                  <a:pt x="2575454" y="3589573"/>
                </a:lnTo>
                <a:lnTo>
                  <a:pt x="2573073" y="3601744"/>
                </a:lnTo>
                <a:lnTo>
                  <a:pt x="2570956" y="3614181"/>
                </a:lnTo>
                <a:lnTo>
                  <a:pt x="2568311" y="3626088"/>
                </a:lnTo>
                <a:lnTo>
                  <a:pt x="2565135" y="3638259"/>
                </a:lnTo>
                <a:lnTo>
                  <a:pt x="2561696" y="3650431"/>
                </a:lnTo>
                <a:lnTo>
                  <a:pt x="2558256" y="3662338"/>
                </a:lnTo>
                <a:lnTo>
                  <a:pt x="2554287" y="3674245"/>
                </a:lnTo>
                <a:lnTo>
                  <a:pt x="2550054" y="3686152"/>
                </a:lnTo>
                <a:lnTo>
                  <a:pt x="2545821" y="3697794"/>
                </a:lnTo>
                <a:lnTo>
                  <a:pt x="2540794" y="3709437"/>
                </a:lnTo>
                <a:lnTo>
                  <a:pt x="2535767" y="3721079"/>
                </a:lnTo>
                <a:lnTo>
                  <a:pt x="2530211" y="3732457"/>
                </a:lnTo>
                <a:lnTo>
                  <a:pt x="2524654" y="3743835"/>
                </a:lnTo>
                <a:lnTo>
                  <a:pt x="2518569" y="3755213"/>
                </a:lnTo>
                <a:lnTo>
                  <a:pt x="2512219" y="3766326"/>
                </a:lnTo>
                <a:lnTo>
                  <a:pt x="2505869" y="3777175"/>
                </a:lnTo>
                <a:lnTo>
                  <a:pt x="2499254" y="3788023"/>
                </a:lnTo>
                <a:lnTo>
                  <a:pt x="2492111" y="3798872"/>
                </a:lnTo>
                <a:lnTo>
                  <a:pt x="2484702" y="3809191"/>
                </a:lnTo>
                <a:lnTo>
                  <a:pt x="2477029" y="3819775"/>
                </a:lnTo>
                <a:lnTo>
                  <a:pt x="2468827" y="3829830"/>
                </a:lnTo>
                <a:lnTo>
                  <a:pt x="2460625" y="3839885"/>
                </a:lnTo>
                <a:lnTo>
                  <a:pt x="2452423" y="3849940"/>
                </a:lnTo>
                <a:lnTo>
                  <a:pt x="2443427" y="3859730"/>
                </a:lnTo>
                <a:lnTo>
                  <a:pt x="2434431" y="3868991"/>
                </a:lnTo>
                <a:lnTo>
                  <a:pt x="2425171" y="3878517"/>
                </a:lnTo>
                <a:lnTo>
                  <a:pt x="2415646" y="3887513"/>
                </a:lnTo>
                <a:lnTo>
                  <a:pt x="2405856" y="3896510"/>
                </a:lnTo>
                <a:lnTo>
                  <a:pt x="2395802" y="3905241"/>
                </a:lnTo>
                <a:lnTo>
                  <a:pt x="2385219" y="3913973"/>
                </a:lnTo>
                <a:lnTo>
                  <a:pt x="2374635" y="3922176"/>
                </a:lnTo>
                <a:lnTo>
                  <a:pt x="2363787" y="3930114"/>
                </a:lnTo>
                <a:lnTo>
                  <a:pt x="2355321" y="3936200"/>
                </a:lnTo>
                <a:lnTo>
                  <a:pt x="2346854" y="3942285"/>
                </a:lnTo>
                <a:lnTo>
                  <a:pt x="2337858" y="3947577"/>
                </a:lnTo>
                <a:lnTo>
                  <a:pt x="2329392" y="3953134"/>
                </a:lnTo>
                <a:lnTo>
                  <a:pt x="2320661" y="3957897"/>
                </a:lnTo>
                <a:lnTo>
                  <a:pt x="2311929" y="3962660"/>
                </a:lnTo>
                <a:lnTo>
                  <a:pt x="2303198" y="3967423"/>
                </a:lnTo>
                <a:lnTo>
                  <a:pt x="2294467" y="3971656"/>
                </a:lnTo>
                <a:lnTo>
                  <a:pt x="2285735" y="3975625"/>
                </a:lnTo>
                <a:lnTo>
                  <a:pt x="2276739" y="3979330"/>
                </a:lnTo>
                <a:lnTo>
                  <a:pt x="2268008" y="3983034"/>
                </a:lnTo>
                <a:lnTo>
                  <a:pt x="2259013" y="3986209"/>
                </a:lnTo>
                <a:lnTo>
                  <a:pt x="2250281" y="3989384"/>
                </a:lnTo>
                <a:lnTo>
                  <a:pt x="2241285" y="3992030"/>
                </a:lnTo>
                <a:lnTo>
                  <a:pt x="2232554" y="3994941"/>
                </a:lnTo>
                <a:lnTo>
                  <a:pt x="2223823" y="3997322"/>
                </a:lnTo>
                <a:lnTo>
                  <a:pt x="2214563" y="3999704"/>
                </a:lnTo>
                <a:lnTo>
                  <a:pt x="2205831" y="4001556"/>
                </a:lnTo>
                <a:lnTo>
                  <a:pt x="2196835" y="4003673"/>
                </a:lnTo>
                <a:lnTo>
                  <a:pt x="2187839" y="4005260"/>
                </a:lnTo>
                <a:lnTo>
                  <a:pt x="2178844" y="4006583"/>
                </a:lnTo>
                <a:lnTo>
                  <a:pt x="2169848" y="4007906"/>
                </a:lnTo>
                <a:lnTo>
                  <a:pt x="2160587" y="4008965"/>
                </a:lnTo>
                <a:lnTo>
                  <a:pt x="2151856" y="4010023"/>
                </a:lnTo>
                <a:lnTo>
                  <a:pt x="2133600" y="4011346"/>
                </a:lnTo>
                <a:lnTo>
                  <a:pt x="2115344" y="4012140"/>
                </a:lnTo>
                <a:lnTo>
                  <a:pt x="2096823" y="4012405"/>
                </a:lnTo>
                <a:lnTo>
                  <a:pt x="2078567" y="4012140"/>
                </a:lnTo>
                <a:lnTo>
                  <a:pt x="2060310" y="4011082"/>
                </a:lnTo>
                <a:lnTo>
                  <a:pt x="2041790" y="4009759"/>
                </a:lnTo>
                <a:lnTo>
                  <a:pt x="2023269" y="4008171"/>
                </a:lnTo>
                <a:lnTo>
                  <a:pt x="2004748" y="4005790"/>
                </a:lnTo>
                <a:lnTo>
                  <a:pt x="1986227" y="4003408"/>
                </a:lnTo>
                <a:lnTo>
                  <a:pt x="1967706" y="4000498"/>
                </a:lnTo>
                <a:lnTo>
                  <a:pt x="1949185" y="3997322"/>
                </a:lnTo>
                <a:lnTo>
                  <a:pt x="1930135" y="3994147"/>
                </a:lnTo>
                <a:lnTo>
                  <a:pt x="1892829" y="3986738"/>
                </a:lnTo>
                <a:lnTo>
                  <a:pt x="1855523" y="3979065"/>
                </a:lnTo>
                <a:lnTo>
                  <a:pt x="1817687" y="3971127"/>
                </a:lnTo>
                <a:lnTo>
                  <a:pt x="1779852" y="3963189"/>
                </a:lnTo>
                <a:lnTo>
                  <a:pt x="1766358" y="3968481"/>
                </a:lnTo>
                <a:lnTo>
                  <a:pt x="1752600" y="3973773"/>
                </a:lnTo>
                <a:lnTo>
                  <a:pt x="1738577" y="3978800"/>
                </a:lnTo>
                <a:lnTo>
                  <a:pt x="1724819" y="3983563"/>
                </a:lnTo>
                <a:lnTo>
                  <a:pt x="1711060" y="3988061"/>
                </a:lnTo>
                <a:lnTo>
                  <a:pt x="1697037" y="3992560"/>
                </a:lnTo>
                <a:lnTo>
                  <a:pt x="1682750" y="3996793"/>
                </a:lnTo>
                <a:lnTo>
                  <a:pt x="1668463" y="4000762"/>
                </a:lnTo>
                <a:lnTo>
                  <a:pt x="1647031" y="4006319"/>
                </a:lnTo>
                <a:lnTo>
                  <a:pt x="1625600" y="4011611"/>
                </a:lnTo>
                <a:lnTo>
                  <a:pt x="1603904" y="4016374"/>
                </a:lnTo>
                <a:lnTo>
                  <a:pt x="1581944" y="4020607"/>
                </a:lnTo>
                <a:lnTo>
                  <a:pt x="1559983" y="4024576"/>
                </a:lnTo>
                <a:lnTo>
                  <a:pt x="1537758" y="4028016"/>
                </a:lnTo>
                <a:lnTo>
                  <a:pt x="1515269" y="4030927"/>
                </a:lnTo>
                <a:lnTo>
                  <a:pt x="1492779" y="4033573"/>
                </a:lnTo>
                <a:lnTo>
                  <a:pt x="1470290" y="4035425"/>
                </a:lnTo>
                <a:lnTo>
                  <a:pt x="1447535" y="4037013"/>
                </a:lnTo>
                <a:lnTo>
                  <a:pt x="1424517" y="4038071"/>
                </a:lnTo>
                <a:lnTo>
                  <a:pt x="1401763" y="4038336"/>
                </a:lnTo>
                <a:lnTo>
                  <a:pt x="1378744" y="4038600"/>
                </a:lnTo>
                <a:lnTo>
                  <a:pt x="1355460" y="4038071"/>
                </a:lnTo>
                <a:lnTo>
                  <a:pt x="1332442" y="4037013"/>
                </a:lnTo>
                <a:lnTo>
                  <a:pt x="1308894" y="4035425"/>
                </a:lnTo>
                <a:lnTo>
                  <a:pt x="1033727" y="4015051"/>
                </a:lnTo>
                <a:lnTo>
                  <a:pt x="1019969" y="4013728"/>
                </a:lnTo>
                <a:lnTo>
                  <a:pt x="1006475" y="4012669"/>
                </a:lnTo>
                <a:lnTo>
                  <a:pt x="992981" y="4011346"/>
                </a:lnTo>
                <a:lnTo>
                  <a:pt x="979488" y="4009494"/>
                </a:lnTo>
                <a:lnTo>
                  <a:pt x="953029" y="4005790"/>
                </a:lnTo>
                <a:lnTo>
                  <a:pt x="926306" y="4001556"/>
                </a:lnTo>
                <a:lnTo>
                  <a:pt x="900113" y="3996529"/>
                </a:lnTo>
                <a:lnTo>
                  <a:pt x="874184" y="3990972"/>
                </a:lnTo>
                <a:lnTo>
                  <a:pt x="848519" y="3984622"/>
                </a:lnTo>
                <a:lnTo>
                  <a:pt x="823119" y="3977742"/>
                </a:lnTo>
                <a:lnTo>
                  <a:pt x="797984" y="3970333"/>
                </a:lnTo>
                <a:lnTo>
                  <a:pt x="773113" y="3962131"/>
                </a:lnTo>
                <a:lnTo>
                  <a:pt x="748506" y="3953663"/>
                </a:lnTo>
                <a:lnTo>
                  <a:pt x="724165" y="3944402"/>
                </a:lnTo>
                <a:lnTo>
                  <a:pt x="700352" y="3934347"/>
                </a:lnTo>
                <a:lnTo>
                  <a:pt x="676540" y="3924293"/>
                </a:lnTo>
                <a:lnTo>
                  <a:pt x="653256" y="3913179"/>
                </a:lnTo>
                <a:lnTo>
                  <a:pt x="629973" y="3901537"/>
                </a:lnTo>
                <a:lnTo>
                  <a:pt x="607484" y="3889630"/>
                </a:lnTo>
                <a:lnTo>
                  <a:pt x="585259" y="3877194"/>
                </a:lnTo>
                <a:lnTo>
                  <a:pt x="563298" y="3864228"/>
                </a:lnTo>
                <a:lnTo>
                  <a:pt x="541602" y="3850469"/>
                </a:lnTo>
                <a:lnTo>
                  <a:pt x="520171" y="3836445"/>
                </a:lnTo>
                <a:lnTo>
                  <a:pt x="499269" y="3821892"/>
                </a:lnTo>
                <a:lnTo>
                  <a:pt x="478631" y="3806810"/>
                </a:lnTo>
                <a:lnTo>
                  <a:pt x="458788" y="3791463"/>
                </a:lnTo>
                <a:lnTo>
                  <a:pt x="438944" y="3775322"/>
                </a:lnTo>
                <a:lnTo>
                  <a:pt x="419629" y="3758917"/>
                </a:lnTo>
                <a:lnTo>
                  <a:pt x="400844" y="3741983"/>
                </a:lnTo>
                <a:lnTo>
                  <a:pt x="382323" y="3724519"/>
                </a:lnTo>
                <a:lnTo>
                  <a:pt x="364067" y="3706791"/>
                </a:lnTo>
                <a:lnTo>
                  <a:pt x="346604" y="3688533"/>
                </a:lnTo>
                <a:lnTo>
                  <a:pt x="329142" y="3670011"/>
                </a:lnTo>
                <a:lnTo>
                  <a:pt x="312473" y="3651225"/>
                </a:lnTo>
                <a:lnTo>
                  <a:pt x="296334" y="3631909"/>
                </a:lnTo>
                <a:lnTo>
                  <a:pt x="280459" y="3612064"/>
                </a:lnTo>
                <a:lnTo>
                  <a:pt x="265113" y="3591690"/>
                </a:lnTo>
                <a:lnTo>
                  <a:pt x="250031" y="3571315"/>
                </a:lnTo>
                <a:lnTo>
                  <a:pt x="235744" y="3550412"/>
                </a:lnTo>
                <a:lnTo>
                  <a:pt x="221721" y="3529244"/>
                </a:lnTo>
                <a:lnTo>
                  <a:pt x="208756" y="3507547"/>
                </a:lnTo>
                <a:lnTo>
                  <a:pt x="195527" y="3485849"/>
                </a:lnTo>
                <a:lnTo>
                  <a:pt x="183356" y="3463623"/>
                </a:lnTo>
                <a:lnTo>
                  <a:pt x="171450" y="3441132"/>
                </a:lnTo>
                <a:lnTo>
                  <a:pt x="160073" y="3418112"/>
                </a:lnTo>
                <a:lnTo>
                  <a:pt x="149490" y="3395091"/>
                </a:lnTo>
                <a:lnTo>
                  <a:pt x="139436" y="3371542"/>
                </a:lnTo>
                <a:lnTo>
                  <a:pt x="129646" y="3347992"/>
                </a:lnTo>
                <a:lnTo>
                  <a:pt x="120386" y="3323914"/>
                </a:lnTo>
                <a:lnTo>
                  <a:pt x="111919" y="3299570"/>
                </a:lnTo>
                <a:lnTo>
                  <a:pt x="104246" y="3275227"/>
                </a:lnTo>
                <a:lnTo>
                  <a:pt x="96838" y="3250619"/>
                </a:lnTo>
                <a:lnTo>
                  <a:pt x="89959" y="3225482"/>
                </a:lnTo>
                <a:lnTo>
                  <a:pt x="83873" y="3200345"/>
                </a:lnTo>
                <a:lnTo>
                  <a:pt x="78317" y="3174944"/>
                </a:lnTo>
                <a:lnTo>
                  <a:pt x="73290" y="3149542"/>
                </a:lnTo>
                <a:lnTo>
                  <a:pt x="69056" y="3123611"/>
                </a:lnTo>
                <a:lnTo>
                  <a:pt x="65352" y="3097416"/>
                </a:lnTo>
                <a:lnTo>
                  <a:pt x="62442" y="3071485"/>
                </a:lnTo>
                <a:lnTo>
                  <a:pt x="60061" y="3045025"/>
                </a:lnTo>
                <a:lnTo>
                  <a:pt x="58209" y="3018300"/>
                </a:lnTo>
                <a:lnTo>
                  <a:pt x="57415" y="2991840"/>
                </a:lnTo>
                <a:lnTo>
                  <a:pt x="56886" y="2965115"/>
                </a:lnTo>
                <a:lnTo>
                  <a:pt x="57415" y="2938126"/>
                </a:lnTo>
                <a:lnTo>
                  <a:pt x="57679" y="2924631"/>
                </a:lnTo>
                <a:lnTo>
                  <a:pt x="58209" y="2911137"/>
                </a:lnTo>
                <a:lnTo>
                  <a:pt x="59002" y="2897377"/>
                </a:lnTo>
                <a:lnTo>
                  <a:pt x="60061" y="2883883"/>
                </a:lnTo>
                <a:lnTo>
                  <a:pt x="180181" y="1276169"/>
                </a:lnTo>
                <a:lnTo>
                  <a:pt x="181240" y="1260558"/>
                </a:lnTo>
                <a:lnTo>
                  <a:pt x="182827" y="1245211"/>
                </a:lnTo>
                <a:lnTo>
                  <a:pt x="184415" y="1229599"/>
                </a:lnTo>
                <a:lnTo>
                  <a:pt x="186531" y="1214517"/>
                </a:lnTo>
                <a:lnTo>
                  <a:pt x="188648" y="1199170"/>
                </a:lnTo>
                <a:lnTo>
                  <a:pt x="191029" y="1184088"/>
                </a:lnTo>
                <a:lnTo>
                  <a:pt x="193675" y="1168741"/>
                </a:lnTo>
                <a:lnTo>
                  <a:pt x="196321" y="1153924"/>
                </a:lnTo>
                <a:lnTo>
                  <a:pt x="199231" y="1138841"/>
                </a:lnTo>
                <a:lnTo>
                  <a:pt x="202406" y="1124024"/>
                </a:lnTo>
                <a:lnTo>
                  <a:pt x="205846" y="1109471"/>
                </a:lnTo>
                <a:lnTo>
                  <a:pt x="209550" y="1094653"/>
                </a:lnTo>
                <a:lnTo>
                  <a:pt x="213254" y="1080100"/>
                </a:lnTo>
                <a:lnTo>
                  <a:pt x="217223" y="1065812"/>
                </a:lnTo>
                <a:lnTo>
                  <a:pt x="221456" y="1051259"/>
                </a:lnTo>
                <a:lnTo>
                  <a:pt x="225690" y="1036970"/>
                </a:lnTo>
                <a:lnTo>
                  <a:pt x="242094" y="1038029"/>
                </a:lnTo>
                <a:lnTo>
                  <a:pt x="258234" y="1038558"/>
                </a:lnTo>
                <a:lnTo>
                  <a:pt x="274638" y="1039352"/>
                </a:lnTo>
                <a:lnTo>
                  <a:pt x="291306" y="1039352"/>
                </a:lnTo>
                <a:lnTo>
                  <a:pt x="307446" y="1038822"/>
                </a:lnTo>
                <a:lnTo>
                  <a:pt x="324115" y="1038293"/>
                </a:lnTo>
                <a:lnTo>
                  <a:pt x="340519" y="1037499"/>
                </a:lnTo>
                <a:lnTo>
                  <a:pt x="357188" y="1036441"/>
                </a:lnTo>
                <a:lnTo>
                  <a:pt x="373592" y="1034853"/>
                </a:lnTo>
                <a:lnTo>
                  <a:pt x="390261" y="1033001"/>
                </a:lnTo>
                <a:lnTo>
                  <a:pt x="406929" y="1030884"/>
                </a:lnTo>
                <a:lnTo>
                  <a:pt x="423334" y="1028503"/>
                </a:lnTo>
                <a:lnTo>
                  <a:pt x="439738" y="1025592"/>
                </a:lnTo>
                <a:lnTo>
                  <a:pt x="456142" y="1022417"/>
                </a:lnTo>
                <a:lnTo>
                  <a:pt x="472546" y="1018977"/>
                </a:lnTo>
                <a:lnTo>
                  <a:pt x="488686" y="1015273"/>
                </a:lnTo>
                <a:lnTo>
                  <a:pt x="504825" y="1011039"/>
                </a:lnTo>
                <a:lnTo>
                  <a:pt x="520700" y="1006806"/>
                </a:lnTo>
                <a:lnTo>
                  <a:pt x="536840" y="1001778"/>
                </a:lnTo>
                <a:lnTo>
                  <a:pt x="552450" y="996751"/>
                </a:lnTo>
                <a:lnTo>
                  <a:pt x="568061" y="991194"/>
                </a:lnTo>
                <a:lnTo>
                  <a:pt x="583406" y="985638"/>
                </a:lnTo>
                <a:lnTo>
                  <a:pt x="599017" y="979552"/>
                </a:lnTo>
                <a:lnTo>
                  <a:pt x="613834" y="973201"/>
                </a:lnTo>
                <a:lnTo>
                  <a:pt x="628915" y="966322"/>
                </a:lnTo>
                <a:lnTo>
                  <a:pt x="643467" y="959442"/>
                </a:lnTo>
                <a:lnTo>
                  <a:pt x="658019" y="952033"/>
                </a:lnTo>
                <a:lnTo>
                  <a:pt x="672306" y="944360"/>
                </a:lnTo>
                <a:lnTo>
                  <a:pt x="686329" y="936422"/>
                </a:lnTo>
                <a:lnTo>
                  <a:pt x="700088" y="928219"/>
                </a:lnTo>
                <a:lnTo>
                  <a:pt x="713317" y="919223"/>
                </a:lnTo>
                <a:lnTo>
                  <a:pt x="726546" y="910491"/>
                </a:lnTo>
                <a:lnTo>
                  <a:pt x="739511" y="900965"/>
                </a:lnTo>
                <a:lnTo>
                  <a:pt x="751946" y="891704"/>
                </a:lnTo>
                <a:lnTo>
                  <a:pt x="764381" y="881650"/>
                </a:lnTo>
                <a:lnTo>
                  <a:pt x="776023" y="871330"/>
                </a:lnTo>
                <a:lnTo>
                  <a:pt x="787665" y="860746"/>
                </a:lnTo>
                <a:lnTo>
                  <a:pt x="798777" y="849898"/>
                </a:lnTo>
                <a:lnTo>
                  <a:pt x="809361" y="838520"/>
                </a:lnTo>
                <a:lnTo>
                  <a:pt x="819944" y="827142"/>
                </a:lnTo>
                <a:lnTo>
                  <a:pt x="829998" y="814970"/>
                </a:lnTo>
                <a:lnTo>
                  <a:pt x="839523" y="802799"/>
                </a:lnTo>
                <a:lnTo>
                  <a:pt x="848784" y="790098"/>
                </a:lnTo>
                <a:lnTo>
                  <a:pt x="857250" y="777397"/>
                </a:lnTo>
                <a:lnTo>
                  <a:pt x="865717" y="764167"/>
                </a:lnTo>
                <a:lnTo>
                  <a:pt x="873390" y="750937"/>
                </a:lnTo>
                <a:lnTo>
                  <a:pt x="880798" y="737178"/>
                </a:lnTo>
                <a:lnTo>
                  <a:pt x="887677" y="722889"/>
                </a:lnTo>
                <a:lnTo>
                  <a:pt x="893763" y="708336"/>
                </a:lnTo>
                <a:lnTo>
                  <a:pt x="899848" y="693783"/>
                </a:lnTo>
                <a:lnTo>
                  <a:pt x="904875" y="678701"/>
                </a:lnTo>
                <a:lnTo>
                  <a:pt x="909902" y="662825"/>
                </a:lnTo>
                <a:lnTo>
                  <a:pt x="913871" y="647213"/>
                </a:lnTo>
                <a:lnTo>
                  <a:pt x="917575" y="631073"/>
                </a:lnTo>
                <a:lnTo>
                  <a:pt x="920750" y="614668"/>
                </a:lnTo>
                <a:lnTo>
                  <a:pt x="922867" y="597998"/>
                </a:lnTo>
                <a:lnTo>
                  <a:pt x="924984" y="580799"/>
                </a:lnTo>
                <a:lnTo>
                  <a:pt x="926042" y="563600"/>
                </a:lnTo>
                <a:lnTo>
                  <a:pt x="926571" y="545871"/>
                </a:lnTo>
                <a:lnTo>
                  <a:pt x="926571" y="527878"/>
                </a:lnTo>
                <a:lnTo>
                  <a:pt x="926042" y="509621"/>
                </a:lnTo>
                <a:lnTo>
                  <a:pt x="924719" y="490570"/>
                </a:lnTo>
                <a:lnTo>
                  <a:pt x="922602" y="471783"/>
                </a:lnTo>
                <a:lnTo>
                  <a:pt x="920221" y="452467"/>
                </a:lnTo>
                <a:lnTo>
                  <a:pt x="917840" y="440296"/>
                </a:lnTo>
                <a:lnTo>
                  <a:pt x="915459" y="428653"/>
                </a:lnTo>
                <a:lnTo>
                  <a:pt x="912813" y="416746"/>
                </a:lnTo>
                <a:lnTo>
                  <a:pt x="909638" y="405104"/>
                </a:lnTo>
                <a:lnTo>
                  <a:pt x="906198" y="392932"/>
                </a:lnTo>
                <a:lnTo>
                  <a:pt x="902494" y="381290"/>
                </a:lnTo>
                <a:lnTo>
                  <a:pt x="898525" y="369912"/>
                </a:lnTo>
                <a:lnTo>
                  <a:pt x="894027" y="358269"/>
                </a:lnTo>
                <a:lnTo>
                  <a:pt x="889529" y="346892"/>
                </a:lnTo>
                <a:lnTo>
                  <a:pt x="884767" y="335514"/>
                </a:lnTo>
                <a:lnTo>
                  <a:pt x="879475" y="324401"/>
                </a:lnTo>
                <a:lnTo>
                  <a:pt x="873919" y="313287"/>
                </a:lnTo>
                <a:lnTo>
                  <a:pt x="868098" y="302439"/>
                </a:lnTo>
                <a:lnTo>
                  <a:pt x="862013" y="291590"/>
                </a:lnTo>
                <a:lnTo>
                  <a:pt x="855663" y="281006"/>
                </a:lnTo>
                <a:lnTo>
                  <a:pt x="848784" y="270687"/>
                </a:lnTo>
                <a:lnTo>
                  <a:pt x="841640" y="260632"/>
                </a:lnTo>
                <a:lnTo>
                  <a:pt x="834496" y="250577"/>
                </a:lnTo>
                <a:lnTo>
                  <a:pt x="826823" y="240522"/>
                </a:lnTo>
                <a:lnTo>
                  <a:pt x="818886" y="230997"/>
                </a:lnTo>
                <a:lnTo>
                  <a:pt x="810419" y="221735"/>
                </a:lnTo>
                <a:lnTo>
                  <a:pt x="801952" y="212210"/>
                </a:lnTo>
                <a:lnTo>
                  <a:pt x="793221" y="203478"/>
                </a:lnTo>
                <a:lnTo>
                  <a:pt x="783961" y="194746"/>
                </a:lnTo>
                <a:lnTo>
                  <a:pt x="774436" y="186279"/>
                </a:lnTo>
                <a:lnTo>
                  <a:pt x="764911" y="178341"/>
                </a:lnTo>
                <a:lnTo>
                  <a:pt x="754856" y="170403"/>
                </a:lnTo>
                <a:lnTo>
                  <a:pt x="744538" y="162994"/>
                </a:lnTo>
                <a:lnTo>
                  <a:pt x="733954" y="155321"/>
                </a:lnTo>
                <a:lnTo>
                  <a:pt x="723106" y="148706"/>
                </a:lnTo>
                <a:lnTo>
                  <a:pt x="711994" y="141826"/>
                </a:lnTo>
                <a:lnTo>
                  <a:pt x="700352" y="135476"/>
                </a:lnTo>
                <a:lnTo>
                  <a:pt x="684477" y="127008"/>
                </a:lnTo>
                <a:lnTo>
                  <a:pt x="668338" y="119070"/>
                </a:lnTo>
                <a:lnTo>
                  <a:pt x="652463" y="111926"/>
                </a:lnTo>
                <a:lnTo>
                  <a:pt x="636059" y="105576"/>
                </a:lnTo>
                <a:lnTo>
                  <a:pt x="619390" y="99490"/>
                </a:lnTo>
                <a:lnTo>
                  <a:pt x="603250" y="93933"/>
                </a:lnTo>
                <a:lnTo>
                  <a:pt x="586581" y="89435"/>
                </a:lnTo>
                <a:lnTo>
                  <a:pt x="570177" y="85466"/>
                </a:lnTo>
                <a:lnTo>
                  <a:pt x="553509" y="82026"/>
                </a:lnTo>
                <a:lnTo>
                  <a:pt x="537104" y="79380"/>
                </a:lnTo>
                <a:lnTo>
                  <a:pt x="520436" y="77528"/>
                </a:lnTo>
                <a:lnTo>
                  <a:pt x="503767" y="75941"/>
                </a:lnTo>
                <a:lnTo>
                  <a:pt x="487363" y="75147"/>
                </a:lnTo>
                <a:lnTo>
                  <a:pt x="470694" y="75147"/>
                </a:lnTo>
                <a:lnTo>
                  <a:pt x="454554" y="75676"/>
                </a:lnTo>
                <a:lnTo>
                  <a:pt x="438150" y="76999"/>
                </a:lnTo>
                <a:lnTo>
                  <a:pt x="422011" y="78851"/>
                </a:lnTo>
                <a:lnTo>
                  <a:pt x="405606" y="81497"/>
                </a:lnTo>
                <a:lnTo>
                  <a:pt x="389731" y="84672"/>
                </a:lnTo>
                <a:lnTo>
                  <a:pt x="373592" y="88641"/>
                </a:lnTo>
                <a:lnTo>
                  <a:pt x="357981" y="92875"/>
                </a:lnTo>
                <a:lnTo>
                  <a:pt x="342371" y="98432"/>
                </a:lnTo>
                <a:lnTo>
                  <a:pt x="326761" y="103988"/>
                </a:lnTo>
                <a:lnTo>
                  <a:pt x="319088" y="107163"/>
                </a:lnTo>
                <a:lnTo>
                  <a:pt x="311415" y="110603"/>
                </a:lnTo>
                <a:lnTo>
                  <a:pt x="304006" y="114043"/>
                </a:lnTo>
                <a:lnTo>
                  <a:pt x="296334" y="117747"/>
                </a:lnTo>
                <a:lnTo>
                  <a:pt x="288925" y="121716"/>
                </a:lnTo>
                <a:lnTo>
                  <a:pt x="281517" y="125685"/>
                </a:lnTo>
                <a:lnTo>
                  <a:pt x="274109" y="129654"/>
                </a:lnTo>
                <a:lnTo>
                  <a:pt x="266965" y="134153"/>
                </a:lnTo>
                <a:lnTo>
                  <a:pt x="259556" y="138651"/>
                </a:lnTo>
                <a:lnTo>
                  <a:pt x="252413" y="143414"/>
                </a:lnTo>
                <a:lnTo>
                  <a:pt x="245269" y="147912"/>
                </a:lnTo>
                <a:lnTo>
                  <a:pt x="238390" y="153204"/>
                </a:lnTo>
                <a:lnTo>
                  <a:pt x="231246" y="158231"/>
                </a:lnTo>
                <a:lnTo>
                  <a:pt x="224367" y="163788"/>
                </a:lnTo>
                <a:lnTo>
                  <a:pt x="217488" y="169080"/>
                </a:lnTo>
                <a:lnTo>
                  <a:pt x="210609" y="174901"/>
                </a:lnTo>
                <a:lnTo>
                  <a:pt x="203994" y="180458"/>
                </a:lnTo>
                <a:lnTo>
                  <a:pt x="197644" y="186808"/>
                </a:lnTo>
                <a:lnTo>
                  <a:pt x="189442" y="195011"/>
                </a:lnTo>
                <a:lnTo>
                  <a:pt x="182034" y="203478"/>
                </a:lnTo>
                <a:lnTo>
                  <a:pt x="174625" y="211945"/>
                </a:lnTo>
                <a:lnTo>
                  <a:pt x="167481" y="220942"/>
                </a:lnTo>
                <a:lnTo>
                  <a:pt x="161131" y="229674"/>
                </a:lnTo>
                <a:lnTo>
                  <a:pt x="154517" y="238935"/>
                </a:lnTo>
                <a:lnTo>
                  <a:pt x="148167" y="247931"/>
                </a:lnTo>
                <a:lnTo>
                  <a:pt x="142081" y="257457"/>
                </a:lnTo>
                <a:lnTo>
                  <a:pt x="136261" y="266718"/>
                </a:lnTo>
                <a:lnTo>
                  <a:pt x="130704" y="276508"/>
                </a:lnTo>
                <a:lnTo>
                  <a:pt x="125677" y="286033"/>
                </a:lnTo>
                <a:lnTo>
                  <a:pt x="120386" y="295824"/>
                </a:lnTo>
                <a:lnTo>
                  <a:pt x="115888" y="305614"/>
                </a:lnTo>
                <a:lnTo>
                  <a:pt x="111390" y="315669"/>
                </a:lnTo>
                <a:lnTo>
                  <a:pt x="107421" y="325724"/>
                </a:lnTo>
                <a:lnTo>
                  <a:pt x="103452" y="335514"/>
                </a:lnTo>
                <a:lnTo>
                  <a:pt x="99748" y="345833"/>
                </a:lnTo>
                <a:lnTo>
                  <a:pt x="96309" y="356153"/>
                </a:lnTo>
                <a:lnTo>
                  <a:pt x="93398" y="366472"/>
                </a:lnTo>
                <a:lnTo>
                  <a:pt x="90488" y="376791"/>
                </a:lnTo>
                <a:lnTo>
                  <a:pt x="87842" y="387111"/>
                </a:lnTo>
                <a:lnTo>
                  <a:pt x="85725" y="397695"/>
                </a:lnTo>
                <a:lnTo>
                  <a:pt x="83609" y="407750"/>
                </a:lnTo>
                <a:lnTo>
                  <a:pt x="82021" y="418334"/>
                </a:lnTo>
                <a:lnTo>
                  <a:pt x="80434" y="428918"/>
                </a:lnTo>
                <a:lnTo>
                  <a:pt x="79375" y="439502"/>
                </a:lnTo>
                <a:lnTo>
                  <a:pt x="78581" y="449821"/>
                </a:lnTo>
                <a:lnTo>
                  <a:pt x="78052" y="460405"/>
                </a:lnTo>
                <a:lnTo>
                  <a:pt x="77523" y="470989"/>
                </a:lnTo>
                <a:lnTo>
                  <a:pt x="77523" y="481573"/>
                </a:lnTo>
                <a:lnTo>
                  <a:pt x="78052" y="492157"/>
                </a:lnTo>
                <a:lnTo>
                  <a:pt x="78581" y="502477"/>
                </a:lnTo>
                <a:lnTo>
                  <a:pt x="79375" y="513061"/>
                </a:lnTo>
                <a:lnTo>
                  <a:pt x="80434" y="523116"/>
                </a:lnTo>
                <a:lnTo>
                  <a:pt x="82021" y="533435"/>
                </a:lnTo>
                <a:lnTo>
                  <a:pt x="83609" y="543755"/>
                </a:lnTo>
                <a:lnTo>
                  <a:pt x="85725" y="554074"/>
                </a:lnTo>
                <a:lnTo>
                  <a:pt x="87842" y="564393"/>
                </a:lnTo>
                <a:lnTo>
                  <a:pt x="90488" y="574448"/>
                </a:lnTo>
                <a:lnTo>
                  <a:pt x="93398" y="584238"/>
                </a:lnTo>
                <a:lnTo>
                  <a:pt x="96838" y="594293"/>
                </a:lnTo>
                <a:lnTo>
                  <a:pt x="100277" y="604348"/>
                </a:lnTo>
                <a:lnTo>
                  <a:pt x="103981" y="614138"/>
                </a:lnTo>
                <a:lnTo>
                  <a:pt x="108215" y="623664"/>
                </a:lnTo>
                <a:lnTo>
                  <a:pt x="112448" y="633190"/>
                </a:lnTo>
                <a:lnTo>
                  <a:pt x="117211" y="642715"/>
                </a:lnTo>
                <a:lnTo>
                  <a:pt x="122502" y="651976"/>
                </a:lnTo>
                <a:lnTo>
                  <a:pt x="127529" y="661237"/>
                </a:lnTo>
                <a:lnTo>
                  <a:pt x="133350" y="670234"/>
                </a:lnTo>
                <a:lnTo>
                  <a:pt x="139436" y="679230"/>
                </a:lnTo>
                <a:lnTo>
                  <a:pt x="145521" y="687962"/>
                </a:lnTo>
                <a:lnTo>
                  <a:pt x="152136" y="696694"/>
                </a:lnTo>
                <a:lnTo>
                  <a:pt x="159279" y="705161"/>
                </a:lnTo>
                <a:lnTo>
                  <a:pt x="166423" y="713364"/>
                </a:lnTo>
                <a:lnTo>
                  <a:pt x="173831" y="721566"/>
                </a:lnTo>
                <a:lnTo>
                  <a:pt x="181769" y="729769"/>
                </a:lnTo>
                <a:lnTo>
                  <a:pt x="189706" y="737442"/>
                </a:lnTo>
                <a:lnTo>
                  <a:pt x="198438" y="744851"/>
                </a:lnTo>
                <a:lnTo>
                  <a:pt x="207169" y="752260"/>
                </a:lnTo>
                <a:lnTo>
                  <a:pt x="216429" y="759669"/>
                </a:lnTo>
                <a:lnTo>
                  <a:pt x="225690" y="766548"/>
                </a:lnTo>
                <a:lnTo>
                  <a:pt x="235744" y="773428"/>
                </a:lnTo>
                <a:lnTo>
                  <a:pt x="245798" y="780043"/>
                </a:lnTo>
                <a:lnTo>
                  <a:pt x="256381" y="786129"/>
                </a:lnTo>
                <a:lnTo>
                  <a:pt x="263790" y="790627"/>
                </a:lnTo>
                <a:lnTo>
                  <a:pt x="271463" y="794861"/>
                </a:lnTo>
                <a:lnTo>
                  <a:pt x="278871" y="798565"/>
                </a:lnTo>
                <a:lnTo>
                  <a:pt x="286809" y="802269"/>
                </a:lnTo>
                <a:lnTo>
                  <a:pt x="294746" y="805445"/>
                </a:lnTo>
                <a:lnTo>
                  <a:pt x="302684" y="808620"/>
                </a:lnTo>
                <a:lnTo>
                  <a:pt x="310621" y="811266"/>
                </a:lnTo>
                <a:lnTo>
                  <a:pt x="318559" y="813912"/>
                </a:lnTo>
                <a:lnTo>
                  <a:pt x="326761" y="816558"/>
                </a:lnTo>
                <a:lnTo>
                  <a:pt x="334963" y="818410"/>
                </a:lnTo>
                <a:lnTo>
                  <a:pt x="343165" y="820527"/>
                </a:lnTo>
                <a:lnTo>
                  <a:pt x="351367" y="822114"/>
                </a:lnTo>
                <a:lnTo>
                  <a:pt x="359834" y="823967"/>
                </a:lnTo>
                <a:lnTo>
                  <a:pt x="368300" y="825025"/>
                </a:lnTo>
                <a:lnTo>
                  <a:pt x="376502" y="826083"/>
                </a:lnTo>
                <a:lnTo>
                  <a:pt x="384704" y="827406"/>
                </a:lnTo>
                <a:lnTo>
                  <a:pt x="393436" y="827936"/>
                </a:lnTo>
                <a:lnTo>
                  <a:pt x="401638" y="828465"/>
                </a:lnTo>
                <a:lnTo>
                  <a:pt x="410369" y="828729"/>
                </a:lnTo>
                <a:lnTo>
                  <a:pt x="418836" y="828994"/>
                </a:lnTo>
                <a:lnTo>
                  <a:pt x="435769" y="828994"/>
                </a:lnTo>
                <a:lnTo>
                  <a:pt x="452173" y="828200"/>
                </a:lnTo>
                <a:lnTo>
                  <a:pt x="469106" y="826877"/>
                </a:lnTo>
                <a:lnTo>
                  <a:pt x="485511" y="824760"/>
                </a:lnTo>
                <a:lnTo>
                  <a:pt x="501915" y="822114"/>
                </a:lnTo>
                <a:lnTo>
                  <a:pt x="517790" y="819468"/>
                </a:lnTo>
                <a:lnTo>
                  <a:pt x="529696" y="814970"/>
                </a:lnTo>
                <a:lnTo>
                  <a:pt x="541073" y="810472"/>
                </a:lnTo>
                <a:lnTo>
                  <a:pt x="552186" y="805709"/>
                </a:lnTo>
                <a:lnTo>
                  <a:pt x="563298" y="800417"/>
                </a:lnTo>
                <a:lnTo>
                  <a:pt x="574146" y="795125"/>
                </a:lnTo>
                <a:lnTo>
                  <a:pt x="584465" y="789039"/>
                </a:lnTo>
                <a:lnTo>
                  <a:pt x="594784" y="782689"/>
                </a:lnTo>
                <a:lnTo>
                  <a:pt x="604573" y="776603"/>
                </a:lnTo>
                <a:lnTo>
                  <a:pt x="614098" y="769724"/>
                </a:lnTo>
                <a:lnTo>
                  <a:pt x="623623" y="762579"/>
                </a:lnTo>
                <a:lnTo>
                  <a:pt x="632619" y="755170"/>
                </a:lnTo>
                <a:lnTo>
                  <a:pt x="641086" y="747497"/>
                </a:lnTo>
                <a:lnTo>
                  <a:pt x="649552" y="739294"/>
                </a:lnTo>
                <a:lnTo>
                  <a:pt x="657490" y="731092"/>
                </a:lnTo>
                <a:lnTo>
                  <a:pt x="665163" y="722625"/>
                </a:lnTo>
                <a:lnTo>
                  <a:pt x="672571" y="713628"/>
                </a:lnTo>
                <a:lnTo>
                  <a:pt x="679450" y="704896"/>
                </a:lnTo>
                <a:lnTo>
                  <a:pt x="686065" y="695371"/>
                </a:lnTo>
                <a:lnTo>
                  <a:pt x="692415" y="686110"/>
                </a:lnTo>
                <a:lnTo>
                  <a:pt x="697971" y="676055"/>
                </a:lnTo>
                <a:lnTo>
                  <a:pt x="703527" y="666000"/>
                </a:lnTo>
                <a:lnTo>
                  <a:pt x="708290" y="655945"/>
                </a:lnTo>
                <a:lnTo>
                  <a:pt x="712788" y="645361"/>
                </a:lnTo>
                <a:lnTo>
                  <a:pt x="716756" y="634777"/>
                </a:lnTo>
                <a:lnTo>
                  <a:pt x="720461" y="623929"/>
                </a:lnTo>
                <a:lnTo>
                  <a:pt x="723636" y="612815"/>
                </a:lnTo>
                <a:lnTo>
                  <a:pt x="726546" y="601702"/>
                </a:lnTo>
                <a:lnTo>
                  <a:pt x="728927" y="590324"/>
                </a:lnTo>
                <a:lnTo>
                  <a:pt x="730515" y="578682"/>
                </a:lnTo>
                <a:lnTo>
                  <a:pt x="732102" y="567039"/>
                </a:lnTo>
                <a:lnTo>
                  <a:pt x="732896" y="554868"/>
                </a:lnTo>
                <a:lnTo>
                  <a:pt x="733161" y="542961"/>
                </a:lnTo>
                <a:lnTo>
                  <a:pt x="732896" y="531054"/>
                </a:lnTo>
                <a:lnTo>
                  <a:pt x="732102" y="518882"/>
                </a:lnTo>
                <a:lnTo>
                  <a:pt x="730515" y="506975"/>
                </a:lnTo>
                <a:lnTo>
                  <a:pt x="728927" y="495068"/>
                </a:lnTo>
                <a:lnTo>
                  <a:pt x="726281" y="483161"/>
                </a:lnTo>
                <a:lnTo>
                  <a:pt x="723371" y="471519"/>
                </a:lnTo>
                <a:lnTo>
                  <a:pt x="719931" y="460141"/>
                </a:lnTo>
                <a:lnTo>
                  <a:pt x="716227" y="449027"/>
                </a:lnTo>
                <a:lnTo>
                  <a:pt x="711994" y="437914"/>
                </a:lnTo>
                <a:lnTo>
                  <a:pt x="707231" y="427066"/>
                </a:lnTo>
                <a:lnTo>
                  <a:pt x="701675" y="416482"/>
                </a:lnTo>
                <a:lnTo>
                  <a:pt x="696119" y="405898"/>
                </a:lnTo>
                <a:lnTo>
                  <a:pt x="690034" y="395843"/>
                </a:lnTo>
                <a:lnTo>
                  <a:pt x="683419" y="386053"/>
                </a:lnTo>
                <a:lnTo>
                  <a:pt x="676275" y="376527"/>
                </a:lnTo>
                <a:lnTo>
                  <a:pt x="669131" y="367266"/>
                </a:lnTo>
                <a:lnTo>
                  <a:pt x="661459" y="358534"/>
                </a:lnTo>
                <a:lnTo>
                  <a:pt x="653256" y="350067"/>
                </a:lnTo>
                <a:lnTo>
                  <a:pt x="644525" y="341864"/>
                </a:lnTo>
                <a:lnTo>
                  <a:pt x="636059" y="334191"/>
                </a:lnTo>
                <a:lnTo>
                  <a:pt x="626534" y="327047"/>
                </a:lnTo>
                <a:lnTo>
                  <a:pt x="617273" y="320167"/>
                </a:lnTo>
                <a:lnTo>
                  <a:pt x="607484" y="313817"/>
                </a:lnTo>
                <a:lnTo>
                  <a:pt x="597429" y="307995"/>
                </a:lnTo>
                <a:lnTo>
                  <a:pt x="586846" y="302703"/>
                </a:lnTo>
                <a:lnTo>
                  <a:pt x="576527" y="297940"/>
                </a:lnTo>
                <a:lnTo>
                  <a:pt x="565150" y="293442"/>
                </a:lnTo>
                <a:lnTo>
                  <a:pt x="554038" y="289738"/>
                </a:lnTo>
                <a:lnTo>
                  <a:pt x="542661" y="286563"/>
                </a:lnTo>
                <a:lnTo>
                  <a:pt x="531019" y="283917"/>
                </a:lnTo>
                <a:lnTo>
                  <a:pt x="519377" y="282064"/>
                </a:lnTo>
                <a:lnTo>
                  <a:pt x="506942" y="280477"/>
                </a:lnTo>
                <a:lnTo>
                  <a:pt x="495829" y="280741"/>
                </a:lnTo>
                <a:lnTo>
                  <a:pt x="484981" y="281271"/>
                </a:lnTo>
                <a:lnTo>
                  <a:pt x="474134" y="282594"/>
                </a:lnTo>
                <a:lnTo>
                  <a:pt x="463550" y="283917"/>
                </a:lnTo>
                <a:lnTo>
                  <a:pt x="452967" y="286033"/>
                </a:lnTo>
                <a:lnTo>
                  <a:pt x="442913" y="288415"/>
                </a:lnTo>
                <a:lnTo>
                  <a:pt x="432594" y="291325"/>
                </a:lnTo>
                <a:lnTo>
                  <a:pt x="422804" y="294765"/>
                </a:lnTo>
                <a:lnTo>
                  <a:pt x="413015" y="298470"/>
                </a:lnTo>
                <a:lnTo>
                  <a:pt x="403754" y="302703"/>
                </a:lnTo>
                <a:lnTo>
                  <a:pt x="394494" y="307466"/>
                </a:lnTo>
                <a:lnTo>
                  <a:pt x="385763" y="312229"/>
                </a:lnTo>
                <a:lnTo>
                  <a:pt x="377031" y="317521"/>
                </a:lnTo>
                <a:lnTo>
                  <a:pt x="369094" y="323342"/>
                </a:lnTo>
                <a:lnTo>
                  <a:pt x="361156" y="329693"/>
                </a:lnTo>
                <a:lnTo>
                  <a:pt x="353748" y="335778"/>
                </a:lnTo>
                <a:lnTo>
                  <a:pt x="346604" y="342658"/>
                </a:lnTo>
                <a:lnTo>
                  <a:pt x="339725" y="349802"/>
                </a:lnTo>
                <a:lnTo>
                  <a:pt x="333375" y="357740"/>
                </a:lnTo>
                <a:lnTo>
                  <a:pt x="327819" y="365414"/>
                </a:lnTo>
                <a:lnTo>
                  <a:pt x="322263" y="373616"/>
                </a:lnTo>
                <a:lnTo>
                  <a:pt x="317236" y="381819"/>
                </a:lnTo>
                <a:lnTo>
                  <a:pt x="312473" y="390815"/>
                </a:lnTo>
                <a:lnTo>
                  <a:pt x="308504" y="399547"/>
                </a:lnTo>
                <a:lnTo>
                  <a:pt x="305065" y="409073"/>
                </a:lnTo>
                <a:lnTo>
                  <a:pt x="302419" y="418334"/>
                </a:lnTo>
                <a:lnTo>
                  <a:pt x="299773" y="428389"/>
                </a:lnTo>
                <a:lnTo>
                  <a:pt x="297921" y="438443"/>
                </a:lnTo>
                <a:lnTo>
                  <a:pt x="296598" y="448763"/>
                </a:lnTo>
                <a:lnTo>
                  <a:pt x="296069" y="459347"/>
                </a:lnTo>
                <a:lnTo>
                  <a:pt x="296069" y="469931"/>
                </a:lnTo>
                <a:lnTo>
                  <a:pt x="296598" y="481044"/>
                </a:lnTo>
                <a:lnTo>
                  <a:pt x="297392" y="490834"/>
                </a:lnTo>
                <a:lnTo>
                  <a:pt x="299244" y="500889"/>
                </a:lnTo>
                <a:lnTo>
                  <a:pt x="301096" y="510679"/>
                </a:lnTo>
                <a:lnTo>
                  <a:pt x="303742" y="520470"/>
                </a:lnTo>
                <a:lnTo>
                  <a:pt x="307181" y="529995"/>
                </a:lnTo>
                <a:lnTo>
                  <a:pt x="310886" y="539256"/>
                </a:lnTo>
                <a:lnTo>
                  <a:pt x="315119" y="548253"/>
                </a:lnTo>
                <a:lnTo>
                  <a:pt x="320146" y="557249"/>
                </a:lnTo>
                <a:lnTo>
                  <a:pt x="322792" y="561483"/>
                </a:lnTo>
                <a:lnTo>
                  <a:pt x="325702" y="565716"/>
                </a:lnTo>
                <a:lnTo>
                  <a:pt x="328877" y="569685"/>
                </a:lnTo>
                <a:lnTo>
                  <a:pt x="332052" y="574184"/>
                </a:lnTo>
                <a:lnTo>
                  <a:pt x="335227" y="577888"/>
                </a:lnTo>
                <a:lnTo>
                  <a:pt x="338667" y="581857"/>
                </a:lnTo>
                <a:lnTo>
                  <a:pt x="342371" y="585561"/>
                </a:lnTo>
                <a:lnTo>
                  <a:pt x="346340" y="589266"/>
                </a:lnTo>
                <a:lnTo>
                  <a:pt x="350309" y="592706"/>
                </a:lnTo>
                <a:lnTo>
                  <a:pt x="354277" y="596145"/>
                </a:lnTo>
                <a:lnTo>
                  <a:pt x="358511" y="599585"/>
                </a:lnTo>
                <a:lnTo>
                  <a:pt x="363009" y="602496"/>
                </a:lnTo>
                <a:lnTo>
                  <a:pt x="367771" y="605671"/>
                </a:lnTo>
                <a:lnTo>
                  <a:pt x="372534" y="608582"/>
                </a:lnTo>
                <a:lnTo>
                  <a:pt x="377825" y="611492"/>
                </a:lnTo>
                <a:lnTo>
                  <a:pt x="382852" y="614403"/>
                </a:lnTo>
                <a:lnTo>
                  <a:pt x="387086" y="616255"/>
                </a:lnTo>
                <a:lnTo>
                  <a:pt x="391054" y="618372"/>
                </a:lnTo>
                <a:lnTo>
                  <a:pt x="395288" y="619960"/>
                </a:lnTo>
                <a:lnTo>
                  <a:pt x="399786" y="621547"/>
                </a:lnTo>
                <a:lnTo>
                  <a:pt x="404019" y="622870"/>
                </a:lnTo>
                <a:lnTo>
                  <a:pt x="408252" y="623929"/>
                </a:lnTo>
                <a:lnTo>
                  <a:pt x="416719" y="625781"/>
                </a:lnTo>
                <a:lnTo>
                  <a:pt x="425450" y="627104"/>
                </a:lnTo>
                <a:lnTo>
                  <a:pt x="433917" y="627368"/>
                </a:lnTo>
                <a:lnTo>
                  <a:pt x="442119" y="627368"/>
                </a:lnTo>
                <a:lnTo>
                  <a:pt x="450850" y="626575"/>
                </a:lnTo>
                <a:lnTo>
                  <a:pt x="459052" y="625516"/>
                </a:lnTo>
                <a:lnTo>
                  <a:pt x="466990" y="623399"/>
                </a:lnTo>
                <a:lnTo>
                  <a:pt x="474927" y="621018"/>
                </a:lnTo>
                <a:lnTo>
                  <a:pt x="483129" y="618107"/>
                </a:lnTo>
                <a:lnTo>
                  <a:pt x="490802" y="614668"/>
                </a:lnTo>
                <a:lnTo>
                  <a:pt x="498211" y="610698"/>
                </a:lnTo>
                <a:lnTo>
                  <a:pt x="505354" y="605936"/>
                </a:lnTo>
                <a:lnTo>
                  <a:pt x="512498" y="601173"/>
                </a:lnTo>
                <a:lnTo>
                  <a:pt x="519377" y="595881"/>
                </a:lnTo>
                <a:lnTo>
                  <a:pt x="525992" y="590060"/>
                </a:lnTo>
                <a:lnTo>
                  <a:pt x="532077" y="583974"/>
                </a:lnTo>
                <a:lnTo>
                  <a:pt x="537898" y="577359"/>
                </a:lnTo>
                <a:lnTo>
                  <a:pt x="543454" y="570744"/>
                </a:lnTo>
                <a:lnTo>
                  <a:pt x="548746" y="563864"/>
                </a:lnTo>
                <a:lnTo>
                  <a:pt x="553509" y="556455"/>
                </a:lnTo>
                <a:lnTo>
                  <a:pt x="558006" y="548517"/>
                </a:lnTo>
                <a:lnTo>
                  <a:pt x="562240" y="540579"/>
                </a:lnTo>
                <a:lnTo>
                  <a:pt x="565679" y="532641"/>
                </a:lnTo>
                <a:lnTo>
                  <a:pt x="568590" y="524174"/>
                </a:lnTo>
                <a:lnTo>
                  <a:pt x="571500" y="515442"/>
                </a:lnTo>
                <a:lnTo>
                  <a:pt x="573617" y="506975"/>
                </a:lnTo>
                <a:lnTo>
                  <a:pt x="575204" y="497979"/>
                </a:lnTo>
                <a:lnTo>
                  <a:pt x="576527" y="488982"/>
                </a:lnTo>
                <a:lnTo>
                  <a:pt x="577056" y="479721"/>
                </a:lnTo>
                <a:lnTo>
                  <a:pt x="580231" y="484749"/>
                </a:lnTo>
                <a:lnTo>
                  <a:pt x="582877" y="489776"/>
                </a:lnTo>
                <a:lnTo>
                  <a:pt x="585259" y="494803"/>
                </a:lnTo>
                <a:lnTo>
                  <a:pt x="587375" y="499831"/>
                </a:lnTo>
                <a:lnTo>
                  <a:pt x="588963" y="504858"/>
                </a:lnTo>
                <a:lnTo>
                  <a:pt x="590021" y="510150"/>
                </a:lnTo>
                <a:lnTo>
                  <a:pt x="591079" y="515442"/>
                </a:lnTo>
                <a:lnTo>
                  <a:pt x="591609" y="520734"/>
                </a:lnTo>
                <a:lnTo>
                  <a:pt x="591873" y="526026"/>
                </a:lnTo>
                <a:lnTo>
                  <a:pt x="591609" y="531583"/>
                </a:lnTo>
                <a:lnTo>
                  <a:pt x="591344" y="536875"/>
                </a:lnTo>
                <a:lnTo>
                  <a:pt x="590286" y="542432"/>
                </a:lnTo>
                <a:lnTo>
                  <a:pt x="589492" y="547724"/>
                </a:lnTo>
                <a:lnTo>
                  <a:pt x="588434" y="553545"/>
                </a:lnTo>
                <a:lnTo>
                  <a:pt x="586581" y="558837"/>
                </a:lnTo>
                <a:lnTo>
                  <a:pt x="584994" y="564393"/>
                </a:lnTo>
                <a:lnTo>
                  <a:pt x="583142" y="569685"/>
                </a:lnTo>
                <a:lnTo>
                  <a:pt x="581025" y="575242"/>
                </a:lnTo>
                <a:lnTo>
                  <a:pt x="578644" y="580534"/>
                </a:lnTo>
                <a:lnTo>
                  <a:pt x="575998" y="586091"/>
                </a:lnTo>
                <a:lnTo>
                  <a:pt x="570442" y="596675"/>
                </a:lnTo>
                <a:lnTo>
                  <a:pt x="564356" y="606994"/>
                </a:lnTo>
                <a:lnTo>
                  <a:pt x="557742" y="616784"/>
                </a:lnTo>
                <a:lnTo>
                  <a:pt x="550598" y="626839"/>
                </a:lnTo>
                <a:lnTo>
                  <a:pt x="543454" y="636100"/>
                </a:lnTo>
                <a:lnTo>
                  <a:pt x="536046" y="645097"/>
                </a:lnTo>
                <a:lnTo>
                  <a:pt x="531548" y="649330"/>
                </a:lnTo>
                <a:lnTo>
                  <a:pt x="526786" y="653564"/>
                </a:lnTo>
                <a:lnTo>
                  <a:pt x="521759" y="657268"/>
                </a:lnTo>
                <a:lnTo>
                  <a:pt x="516731" y="660973"/>
                </a:lnTo>
                <a:lnTo>
                  <a:pt x="511969" y="664412"/>
                </a:lnTo>
                <a:lnTo>
                  <a:pt x="506677" y="667058"/>
                </a:lnTo>
                <a:lnTo>
                  <a:pt x="501386" y="669969"/>
                </a:lnTo>
                <a:lnTo>
                  <a:pt x="496094" y="672880"/>
                </a:lnTo>
                <a:lnTo>
                  <a:pt x="490802" y="675261"/>
                </a:lnTo>
                <a:lnTo>
                  <a:pt x="485246" y="677378"/>
                </a:lnTo>
                <a:lnTo>
                  <a:pt x="479954" y="679230"/>
                </a:lnTo>
                <a:lnTo>
                  <a:pt x="474398" y="680818"/>
                </a:lnTo>
                <a:lnTo>
                  <a:pt x="468842" y="682670"/>
                </a:lnTo>
                <a:lnTo>
                  <a:pt x="463286" y="683728"/>
                </a:lnTo>
                <a:lnTo>
                  <a:pt x="457729" y="684787"/>
                </a:lnTo>
                <a:lnTo>
                  <a:pt x="451909" y="685845"/>
                </a:lnTo>
                <a:lnTo>
                  <a:pt x="445823" y="686374"/>
                </a:lnTo>
                <a:lnTo>
                  <a:pt x="440267" y="686639"/>
                </a:lnTo>
                <a:lnTo>
                  <a:pt x="434181" y="686903"/>
                </a:lnTo>
                <a:lnTo>
                  <a:pt x="428625" y="686903"/>
                </a:lnTo>
                <a:lnTo>
                  <a:pt x="422540" y="686639"/>
                </a:lnTo>
                <a:lnTo>
                  <a:pt x="416454" y="686110"/>
                </a:lnTo>
                <a:lnTo>
                  <a:pt x="410634" y="685316"/>
                </a:lnTo>
                <a:lnTo>
                  <a:pt x="404284" y="684522"/>
                </a:lnTo>
                <a:lnTo>
                  <a:pt x="398198" y="683464"/>
                </a:lnTo>
                <a:lnTo>
                  <a:pt x="392377" y="682405"/>
                </a:lnTo>
                <a:lnTo>
                  <a:pt x="386027" y="680553"/>
                </a:lnTo>
                <a:lnTo>
                  <a:pt x="379677" y="679230"/>
                </a:lnTo>
                <a:lnTo>
                  <a:pt x="373592" y="677113"/>
                </a:lnTo>
                <a:lnTo>
                  <a:pt x="367506" y="675261"/>
                </a:lnTo>
                <a:lnTo>
                  <a:pt x="361156" y="672880"/>
                </a:lnTo>
                <a:lnTo>
                  <a:pt x="354806" y="670498"/>
                </a:lnTo>
                <a:lnTo>
                  <a:pt x="348456" y="667323"/>
                </a:lnTo>
                <a:lnTo>
                  <a:pt x="342636" y="663883"/>
                </a:lnTo>
                <a:lnTo>
                  <a:pt x="336550" y="660708"/>
                </a:lnTo>
                <a:lnTo>
                  <a:pt x="330994" y="657004"/>
                </a:lnTo>
                <a:lnTo>
                  <a:pt x="325173" y="653035"/>
                </a:lnTo>
                <a:lnTo>
                  <a:pt x="319617" y="649330"/>
                </a:lnTo>
                <a:lnTo>
                  <a:pt x="314325" y="645097"/>
                </a:lnTo>
                <a:lnTo>
                  <a:pt x="309298" y="641128"/>
                </a:lnTo>
                <a:lnTo>
                  <a:pt x="304006" y="636894"/>
                </a:lnTo>
                <a:lnTo>
                  <a:pt x="299244" y="632396"/>
                </a:lnTo>
                <a:lnTo>
                  <a:pt x="294217" y="627633"/>
                </a:lnTo>
                <a:lnTo>
                  <a:pt x="289719" y="623135"/>
                </a:lnTo>
                <a:lnTo>
                  <a:pt x="285221" y="618372"/>
                </a:lnTo>
                <a:lnTo>
                  <a:pt x="280988" y="613345"/>
                </a:lnTo>
                <a:lnTo>
                  <a:pt x="277019" y="608317"/>
                </a:lnTo>
                <a:lnTo>
                  <a:pt x="272521" y="603290"/>
                </a:lnTo>
                <a:lnTo>
                  <a:pt x="268817" y="597998"/>
                </a:lnTo>
                <a:lnTo>
                  <a:pt x="265113" y="592706"/>
                </a:lnTo>
                <a:lnTo>
                  <a:pt x="261673" y="587149"/>
                </a:lnTo>
                <a:lnTo>
                  <a:pt x="258234" y="581857"/>
                </a:lnTo>
                <a:lnTo>
                  <a:pt x="255323" y="576036"/>
                </a:lnTo>
                <a:lnTo>
                  <a:pt x="252148" y="570479"/>
                </a:lnTo>
                <a:lnTo>
                  <a:pt x="249238" y="564658"/>
                </a:lnTo>
                <a:lnTo>
                  <a:pt x="246327" y="558837"/>
                </a:lnTo>
                <a:lnTo>
                  <a:pt x="241300" y="546930"/>
                </a:lnTo>
                <a:lnTo>
                  <a:pt x="237067" y="535023"/>
                </a:lnTo>
                <a:lnTo>
                  <a:pt x="233363" y="522851"/>
                </a:lnTo>
                <a:lnTo>
                  <a:pt x="230188" y="510415"/>
                </a:lnTo>
                <a:lnTo>
                  <a:pt x="227806" y="497979"/>
                </a:lnTo>
                <a:lnTo>
                  <a:pt x="225690" y="485542"/>
                </a:lnTo>
                <a:lnTo>
                  <a:pt x="224631" y="473106"/>
                </a:lnTo>
                <a:lnTo>
                  <a:pt x="224367" y="460141"/>
                </a:lnTo>
                <a:lnTo>
                  <a:pt x="224631" y="447440"/>
                </a:lnTo>
                <a:lnTo>
                  <a:pt x="224896" y="441354"/>
                </a:lnTo>
                <a:lnTo>
                  <a:pt x="225425" y="435004"/>
                </a:lnTo>
                <a:lnTo>
                  <a:pt x="226219" y="428918"/>
                </a:lnTo>
                <a:lnTo>
                  <a:pt x="227013" y="422832"/>
                </a:lnTo>
                <a:lnTo>
                  <a:pt x="228071" y="416482"/>
                </a:lnTo>
                <a:lnTo>
                  <a:pt x="229129" y="410396"/>
                </a:lnTo>
                <a:lnTo>
                  <a:pt x="230717" y="404045"/>
                </a:lnTo>
                <a:lnTo>
                  <a:pt x="232304" y="398224"/>
                </a:lnTo>
                <a:lnTo>
                  <a:pt x="234156" y="392138"/>
                </a:lnTo>
                <a:lnTo>
                  <a:pt x="236009" y="386053"/>
                </a:lnTo>
                <a:lnTo>
                  <a:pt x="238125" y="380496"/>
                </a:lnTo>
                <a:lnTo>
                  <a:pt x="240242" y="374675"/>
                </a:lnTo>
                <a:lnTo>
                  <a:pt x="242888" y="368853"/>
                </a:lnTo>
                <a:lnTo>
                  <a:pt x="245534" y="363297"/>
                </a:lnTo>
                <a:lnTo>
                  <a:pt x="248444" y="357740"/>
                </a:lnTo>
                <a:lnTo>
                  <a:pt x="251090" y="352184"/>
                </a:lnTo>
                <a:lnTo>
                  <a:pt x="254265" y="346892"/>
                </a:lnTo>
                <a:lnTo>
                  <a:pt x="257704" y="341335"/>
                </a:lnTo>
                <a:lnTo>
                  <a:pt x="261144" y="335778"/>
                </a:lnTo>
                <a:lnTo>
                  <a:pt x="264848" y="330751"/>
                </a:lnTo>
                <a:lnTo>
                  <a:pt x="268817" y="325988"/>
                </a:lnTo>
                <a:lnTo>
                  <a:pt x="272786" y="320696"/>
                </a:lnTo>
                <a:lnTo>
                  <a:pt x="282311" y="310112"/>
                </a:lnTo>
                <a:lnTo>
                  <a:pt x="292365" y="300322"/>
                </a:lnTo>
                <a:lnTo>
                  <a:pt x="302419" y="290796"/>
                </a:lnTo>
                <a:lnTo>
                  <a:pt x="313002" y="282064"/>
                </a:lnTo>
                <a:lnTo>
                  <a:pt x="324115" y="273333"/>
                </a:lnTo>
                <a:lnTo>
                  <a:pt x="335227" y="265659"/>
                </a:lnTo>
                <a:lnTo>
                  <a:pt x="346869" y="258250"/>
                </a:lnTo>
                <a:lnTo>
                  <a:pt x="358511" y="251635"/>
                </a:lnTo>
                <a:lnTo>
                  <a:pt x="370681" y="245550"/>
                </a:lnTo>
                <a:lnTo>
                  <a:pt x="382852" y="239993"/>
                </a:lnTo>
                <a:lnTo>
                  <a:pt x="395288" y="235230"/>
                </a:lnTo>
                <a:lnTo>
                  <a:pt x="407988" y="230732"/>
                </a:lnTo>
                <a:lnTo>
                  <a:pt x="421217" y="227028"/>
                </a:lnTo>
                <a:lnTo>
                  <a:pt x="433917" y="223852"/>
                </a:lnTo>
                <a:lnTo>
                  <a:pt x="447146" y="221471"/>
                </a:lnTo>
                <a:lnTo>
                  <a:pt x="460111" y="219619"/>
                </a:lnTo>
                <a:lnTo>
                  <a:pt x="473604" y="218296"/>
                </a:lnTo>
                <a:lnTo>
                  <a:pt x="487098" y="217766"/>
                </a:lnTo>
                <a:lnTo>
                  <a:pt x="500327" y="217766"/>
                </a:lnTo>
                <a:lnTo>
                  <a:pt x="513821" y="218296"/>
                </a:lnTo>
                <a:lnTo>
                  <a:pt x="527315" y="219619"/>
                </a:lnTo>
                <a:lnTo>
                  <a:pt x="540809" y="221735"/>
                </a:lnTo>
                <a:lnTo>
                  <a:pt x="554038" y="224381"/>
                </a:lnTo>
                <a:lnTo>
                  <a:pt x="567267" y="227292"/>
                </a:lnTo>
                <a:lnTo>
                  <a:pt x="580761" y="231526"/>
                </a:lnTo>
                <a:lnTo>
                  <a:pt x="593461" y="236024"/>
                </a:lnTo>
                <a:lnTo>
                  <a:pt x="600075" y="238405"/>
                </a:lnTo>
                <a:lnTo>
                  <a:pt x="606690" y="241316"/>
                </a:lnTo>
                <a:lnTo>
                  <a:pt x="613040" y="244227"/>
                </a:lnTo>
                <a:lnTo>
                  <a:pt x="619390" y="247402"/>
                </a:lnTo>
                <a:lnTo>
                  <a:pt x="625740" y="250577"/>
                </a:lnTo>
                <a:lnTo>
                  <a:pt x="632090" y="254281"/>
                </a:lnTo>
                <a:lnTo>
                  <a:pt x="638440" y="257721"/>
                </a:lnTo>
                <a:lnTo>
                  <a:pt x="644261" y="261426"/>
                </a:lnTo>
                <a:lnTo>
                  <a:pt x="650611" y="265395"/>
                </a:lnTo>
                <a:lnTo>
                  <a:pt x="656696" y="269628"/>
                </a:lnTo>
                <a:lnTo>
                  <a:pt x="662517" y="273862"/>
                </a:lnTo>
                <a:lnTo>
                  <a:pt x="668602" y="278625"/>
                </a:lnTo>
                <a:lnTo>
                  <a:pt x="677069" y="284710"/>
                </a:lnTo>
                <a:lnTo>
                  <a:pt x="685271" y="291590"/>
                </a:lnTo>
                <a:lnTo>
                  <a:pt x="693209" y="298470"/>
                </a:lnTo>
                <a:lnTo>
                  <a:pt x="700617" y="305349"/>
                </a:lnTo>
                <a:lnTo>
                  <a:pt x="708025" y="312758"/>
                </a:lnTo>
                <a:lnTo>
                  <a:pt x="714904" y="320167"/>
                </a:lnTo>
                <a:lnTo>
                  <a:pt x="721784" y="327576"/>
                </a:lnTo>
                <a:lnTo>
                  <a:pt x="727869" y="335249"/>
                </a:lnTo>
                <a:lnTo>
                  <a:pt x="733954" y="342923"/>
                </a:lnTo>
                <a:lnTo>
                  <a:pt x="740040" y="351125"/>
                </a:lnTo>
                <a:lnTo>
                  <a:pt x="745331" y="359328"/>
                </a:lnTo>
                <a:lnTo>
                  <a:pt x="750623" y="367530"/>
                </a:lnTo>
                <a:lnTo>
                  <a:pt x="755650" y="375998"/>
                </a:lnTo>
                <a:lnTo>
                  <a:pt x="760148" y="384465"/>
                </a:lnTo>
                <a:lnTo>
                  <a:pt x="764646" y="392932"/>
                </a:lnTo>
                <a:lnTo>
                  <a:pt x="768879" y="401664"/>
                </a:lnTo>
                <a:lnTo>
                  <a:pt x="772584" y="410396"/>
                </a:lnTo>
                <a:lnTo>
                  <a:pt x="776288" y="419392"/>
                </a:lnTo>
                <a:lnTo>
                  <a:pt x="779463" y="428389"/>
                </a:lnTo>
                <a:lnTo>
                  <a:pt x="782373" y="437650"/>
                </a:lnTo>
                <a:lnTo>
                  <a:pt x="785019" y="446646"/>
                </a:lnTo>
                <a:lnTo>
                  <a:pt x="787400" y="455907"/>
                </a:lnTo>
                <a:lnTo>
                  <a:pt x="789781" y="464904"/>
                </a:lnTo>
                <a:lnTo>
                  <a:pt x="791634" y="474429"/>
                </a:lnTo>
                <a:lnTo>
                  <a:pt x="793221" y="483955"/>
                </a:lnTo>
                <a:lnTo>
                  <a:pt x="794544" y="492951"/>
                </a:lnTo>
                <a:lnTo>
                  <a:pt x="795602" y="502741"/>
                </a:lnTo>
                <a:lnTo>
                  <a:pt x="796396" y="512002"/>
                </a:lnTo>
                <a:lnTo>
                  <a:pt x="797190" y="521528"/>
                </a:lnTo>
                <a:lnTo>
                  <a:pt x="797454" y="531054"/>
                </a:lnTo>
                <a:lnTo>
                  <a:pt x="797454" y="540315"/>
                </a:lnTo>
                <a:lnTo>
                  <a:pt x="797190" y="550105"/>
                </a:lnTo>
                <a:lnTo>
                  <a:pt x="796396" y="559366"/>
                </a:lnTo>
                <a:lnTo>
                  <a:pt x="795602" y="568892"/>
                </a:lnTo>
                <a:lnTo>
                  <a:pt x="794809" y="578682"/>
                </a:lnTo>
                <a:lnTo>
                  <a:pt x="793486" y="587943"/>
                </a:lnTo>
                <a:lnTo>
                  <a:pt x="791898" y="597468"/>
                </a:lnTo>
                <a:lnTo>
                  <a:pt x="790311" y="606994"/>
                </a:lnTo>
                <a:lnTo>
                  <a:pt x="787929" y="616255"/>
                </a:lnTo>
                <a:lnTo>
                  <a:pt x="785548" y="625516"/>
                </a:lnTo>
                <a:lnTo>
                  <a:pt x="783167" y="634777"/>
                </a:lnTo>
                <a:lnTo>
                  <a:pt x="780521" y="644038"/>
                </a:lnTo>
                <a:lnTo>
                  <a:pt x="777346" y="653035"/>
                </a:lnTo>
                <a:lnTo>
                  <a:pt x="773906" y="662296"/>
                </a:lnTo>
                <a:lnTo>
                  <a:pt x="770467" y="671027"/>
                </a:lnTo>
                <a:lnTo>
                  <a:pt x="766763" y="680024"/>
                </a:lnTo>
                <a:lnTo>
                  <a:pt x="762794" y="688756"/>
                </a:lnTo>
                <a:lnTo>
                  <a:pt x="758561" y="697752"/>
                </a:lnTo>
                <a:lnTo>
                  <a:pt x="754063" y="706219"/>
                </a:lnTo>
                <a:lnTo>
                  <a:pt x="749036" y="714951"/>
                </a:lnTo>
                <a:lnTo>
                  <a:pt x="744273" y="723154"/>
                </a:lnTo>
                <a:lnTo>
                  <a:pt x="738717" y="731356"/>
                </a:lnTo>
                <a:lnTo>
                  <a:pt x="733425" y="739294"/>
                </a:lnTo>
                <a:lnTo>
                  <a:pt x="727604" y="747497"/>
                </a:lnTo>
                <a:lnTo>
                  <a:pt x="721784" y="755435"/>
                </a:lnTo>
                <a:lnTo>
                  <a:pt x="715698" y="763108"/>
                </a:lnTo>
                <a:lnTo>
                  <a:pt x="709084" y="770782"/>
                </a:lnTo>
                <a:lnTo>
                  <a:pt x="702469" y="777926"/>
                </a:lnTo>
                <a:lnTo>
                  <a:pt x="695854" y="785335"/>
                </a:lnTo>
                <a:lnTo>
                  <a:pt x="688711" y="792479"/>
                </a:lnTo>
                <a:lnTo>
                  <a:pt x="681567" y="799359"/>
                </a:lnTo>
                <a:lnTo>
                  <a:pt x="673629" y="805974"/>
                </a:lnTo>
                <a:lnTo>
                  <a:pt x="665956" y="812589"/>
                </a:lnTo>
                <a:lnTo>
                  <a:pt x="658019" y="818675"/>
                </a:lnTo>
                <a:lnTo>
                  <a:pt x="645584" y="827671"/>
                </a:lnTo>
                <a:lnTo>
                  <a:pt x="632884" y="835874"/>
                </a:lnTo>
                <a:lnTo>
                  <a:pt x="620448" y="843547"/>
                </a:lnTo>
                <a:lnTo>
                  <a:pt x="607484" y="850691"/>
                </a:lnTo>
                <a:lnTo>
                  <a:pt x="594784" y="857306"/>
                </a:lnTo>
                <a:lnTo>
                  <a:pt x="581819" y="863392"/>
                </a:lnTo>
                <a:lnTo>
                  <a:pt x="568590" y="868949"/>
                </a:lnTo>
                <a:lnTo>
                  <a:pt x="555625" y="874241"/>
                </a:lnTo>
                <a:lnTo>
                  <a:pt x="542396" y="878474"/>
                </a:lnTo>
                <a:lnTo>
                  <a:pt x="529167" y="882443"/>
                </a:lnTo>
                <a:lnTo>
                  <a:pt x="515938" y="886148"/>
                </a:lnTo>
                <a:lnTo>
                  <a:pt x="502444" y="889058"/>
                </a:lnTo>
                <a:lnTo>
                  <a:pt x="488950" y="891704"/>
                </a:lnTo>
                <a:lnTo>
                  <a:pt x="475721" y="893557"/>
                </a:lnTo>
                <a:lnTo>
                  <a:pt x="462227" y="895409"/>
                </a:lnTo>
                <a:lnTo>
                  <a:pt x="448469" y="896203"/>
                </a:lnTo>
                <a:lnTo>
                  <a:pt x="434711" y="896996"/>
                </a:lnTo>
                <a:lnTo>
                  <a:pt x="421481" y="896996"/>
                </a:lnTo>
                <a:lnTo>
                  <a:pt x="407723" y="896732"/>
                </a:lnTo>
                <a:lnTo>
                  <a:pt x="393965" y="895938"/>
                </a:lnTo>
                <a:lnTo>
                  <a:pt x="380206" y="894615"/>
                </a:lnTo>
                <a:lnTo>
                  <a:pt x="366448" y="893027"/>
                </a:lnTo>
                <a:lnTo>
                  <a:pt x="352954" y="890911"/>
                </a:lnTo>
                <a:lnTo>
                  <a:pt x="338931" y="888529"/>
                </a:lnTo>
                <a:lnTo>
                  <a:pt x="325173" y="885354"/>
                </a:lnTo>
                <a:lnTo>
                  <a:pt x="311415" y="882179"/>
                </a:lnTo>
                <a:lnTo>
                  <a:pt x="297656" y="878210"/>
                </a:lnTo>
                <a:lnTo>
                  <a:pt x="284163" y="873976"/>
                </a:lnTo>
                <a:lnTo>
                  <a:pt x="270404" y="869213"/>
                </a:lnTo>
                <a:lnTo>
                  <a:pt x="256646" y="864451"/>
                </a:lnTo>
                <a:lnTo>
                  <a:pt x="242888" y="859159"/>
                </a:lnTo>
                <a:lnTo>
                  <a:pt x="229129" y="853073"/>
                </a:lnTo>
                <a:lnTo>
                  <a:pt x="220398" y="848310"/>
                </a:lnTo>
                <a:lnTo>
                  <a:pt x="211402" y="843018"/>
                </a:lnTo>
                <a:lnTo>
                  <a:pt x="202936" y="837990"/>
                </a:lnTo>
                <a:lnTo>
                  <a:pt x="194734" y="832434"/>
                </a:lnTo>
                <a:lnTo>
                  <a:pt x="186531" y="826877"/>
                </a:lnTo>
                <a:lnTo>
                  <a:pt x="178065" y="820791"/>
                </a:lnTo>
                <a:lnTo>
                  <a:pt x="170392" y="814706"/>
                </a:lnTo>
                <a:lnTo>
                  <a:pt x="162454" y="808884"/>
                </a:lnTo>
                <a:lnTo>
                  <a:pt x="155046" y="802534"/>
                </a:lnTo>
                <a:lnTo>
                  <a:pt x="147638" y="795919"/>
                </a:lnTo>
                <a:lnTo>
                  <a:pt x="140229" y="789304"/>
                </a:lnTo>
                <a:lnTo>
                  <a:pt x="133350" y="782689"/>
                </a:lnTo>
                <a:lnTo>
                  <a:pt x="126206" y="775545"/>
                </a:lnTo>
                <a:lnTo>
                  <a:pt x="119592" y="768930"/>
                </a:lnTo>
                <a:lnTo>
                  <a:pt x="112977" y="761785"/>
                </a:lnTo>
                <a:lnTo>
                  <a:pt x="106363" y="754377"/>
                </a:lnTo>
                <a:lnTo>
                  <a:pt x="100277" y="746703"/>
                </a:lnTo>
                <a:lnTo>
                  <a:pt x="94192" y="739294"/>
                </a:lnTo>
                <a:lnTo>
                  <a:pt x="88371" y="731621"/>
                </a:lnTo>
                <a:lnTo>
                  <a:pt x="82815" y="723683"/>
                </a:lnTo>
                <a:lnTo>
                  <a:pt x="76994" y="716010"/>
                </a:lnTo>
                <a:lnTo>
                  <a:pt x="71967" y="708072"/>
                </a:lnTo>
                <a:lnTo>
                  <a:pt x="66675" y="699604"/>
                </a:lnTo>
                <a:lnTo>
                  <a:pt x="61648" y="691402"/>
                </a:lnTo>
                <a:lnTo>
                  <a:pt x="57150" y="683199"/>
                </a:lnTo>
                <a:lnTo>
                  <a:pt x="52123" y="674732"/>
                </a:lnTo>
                <a:lnTo>
                  <a:pt x="47890" y="666265"/>
                </a:lnTo>
                <a:lnTo>
                  <a:pt x="43656" y="657797"/>
                </a:lnTo>
                <a:lnTo>
                  <a:pt x="39688" y="648801"/>
                </a:lnTo>
                <a:lnTo>
                  <a:pt x="35984" y="640334"/>
                </a:lnTo>
                <a:lnTo>
                  <a:pt x="32279" y="631337"/>
                </a:lnTo>
                <a:lnTo>
                  <a:pt x="28840" y="622341"/>
                </a:lnTo>
                <a:lnTo>
                  <a:pt x="25400" y="613345"/>
                </a:lnTo>
                <a:lnTo>
                  <a:pt x="22225" y="604348"/>
                </a:lnTo>
                <a:lnTo>
                  <a:pt x="19315" y="595087"/>
                </a:lnTo>
                <a:lnTo>
                  <a:pt x="16934" y="586091"/>
                </a:lnTo>
                <a:lnTo>
                  <a:pt x="14288" y="576830"/>
                </a:lnTo>
                <a:lnTo>
                  <a:pt x="11906" y="567569"/>
                </a:lnTo>
                <a:lnTo>
                  <a:pt x="10054" y="558043"/>
                </a:lnTo>
                <a:lnTo>
                  <a:pt x="7938" y="548517"/>
                </a:lnTo>
                <a:lnTo>
                  <a:pt x="6350" y="539256"/>
                </a:lnTo>
                <a:lnTo>
                  <a:pt x="4763" y="529731"/>
                </a:lnTo>
                <a:lnTo>
                  <a:pt x="3440" y="520470"/>
                </a:lnTo>
                <a:lnTo>
                  <a:pt x="2381" y="510944"/>
                </a:lnTo>
                <a:lnTo>
                  <a:pt x="1323" y="501154"/>
                </a:lnTo>
                <a:lnTo>
                  <a:pt x="794" y="491893"/>
                </a:lnTo>
                <a:lnTo>
                  <a:pt x="265" y="482103"/>
                </a:lnTo>
                <a:lnTo>
                  <a:pt x="0" y="472312"/>
                </a:lnTo>
                <a:lnTo>
                  <a:pt x="0" y="462787"/>
                </a:lnTo>
                <a:lnTo>
                  <a:pt x="0" y="453261"/>
                </a:lnTo>
                <a:lnTo>
                  <a:pt x="529" y="443471"/>
                </a:lnTo>
                <a:lnTo>
                  <a:pt x="1059" y="433945"/>
                </a:lnTo>
                <a:lnTo>
                  <a:pt x="1588" y="424155"/>
                </a:lnTo>
                <a:lnTo>
                  <a:pt x="2911" y="414629"/>
                </a:lnTo>
                <a:lnTo>
                  <a:pt x="3969" y="405104"/>
                </a:lnTo>
                <a:lnTo>
                  <a:pt x="5292" y="395314"/>
                </a:lnTo>
                <a:lnTo>
                  <a:pt x="7144" y="385523"/>
                </a:lnTo>
                <a:lnTo>
                  <a:pt x="8731" y="376262"/>
                </a:lnTo>
                <a:lnTo>
                  <a:pt x="10848" y="366472"/>
                </a:lnTo>
                <a:lnTo>
                  <a:pt x="13229" y="356946"/>
                </a:lnTo>
                <a:lnTo>
                  <a:pt x="15611" y="347685"/>
                </a:lnTo>
                <a:lnTo>
                  <a:pt x="18521" y="338160"/>
                </a:lnTo>
                <a:lnTo>
                  <a:pt x="21431" y="328370"/>
                </a:lnTo>
                <a:lnTo>
                  <a:pt x="24606" y="319373"/>
                </a:lnTo>
                <a:lnTo>
                  <a:pt x="28046" y="309848"/>
                </a:lnTo>
                <a:lnTo>
                  <a:pt x="31750" y="300851"/>
                </a:lnTo>
                <a:lnTo>
                  <a:pt x="35454" y="291590"/>
                </a:lnTo>
                <a:lnTo>
                  <a:pt x="39423" y="282858"/>
                </a:lnTo>
                <a:lnTo>
                  <a:pt x="43392" y="273862"/>
                </a:lnTo>
                <a:lnTo>
                  <a:pt x="47625" y="265130"/>
                </a:lnTo>
                <a:lnTo>
                  <a:pt x="51859" y="256398"/>
                </a:lnTo>
                <a:lnTo>
                  <a:pt x="56621" y="247931"/>
                </a:lnTo>
                <a:lnTo>
                  <a:pt x="61384" y="239728"/>
                </a:lnTo>
                <a:lnTo>
                  <a:pt x="66146" y="231526"/>
                </a:lnTo>
                <a:lnTo>
                  <a:pt x="71438" y="223058"/>
                </a:lnTo>
                <a:lnTo>
                  <a:pt x="76729" y="215120"/>
                </a:lnTo>
                <a:lnTo>
                  <a:pt x="82021" y="207447"/>
                </a:lnTo>
                <a:lnTo>
                  <a:pt x="87577" y="199774"/>
                </a:lnTo>
                <a:lnTo>
                  <a:pt x="93398" y="192100"/>
                </a:lnTo>
                <a:lnTo>
                  <a:pt x="98954" y="184691"/>
                </a:lnTo>
                <a:lnTo>
                  <a:pt x="105040" y="177018"/>
                </a:lnTo>
                <a:lnTo>
                  <a:pt x="111390" y="169609"/>
                </a:lnTo>
                <a:lnTo>
                  <a:pt x="117475" y="162994"/>
                </a:lnTo>
                <a:lnTo>
                  <a:pt x="123825" y="155850"/>
                </a:lnTo>
                <a:lnTo>
                  <a:pt x="130440" y="148970"/>
                </a:lnTo>
                <a:lnTo>
                  <a:pt x="137054" y="142355"/>
                </a:lnTo>
                <a:lnTo>
                  <a:pt x="143934" y="135740"/>
                </a:lnTo>
                <a:lnTo>
                  <a:pt x="151077" y="129125"/>
                </a:lnTo>
                <a:lnTo>
                  <a:pt x="157956" y="122775"/>
                </a:lnTo>
                <a:lnTo>
                  <a:pt x="165100" y="116954"/>
                </a:lnTo>
                <a:lnTo>
                  <a:pt x="172509" y="110868"/>
                </a:lnTo>
                <a:lnTo>
                  <a:pt x="179917" y="104782"/>
                </a:lnTo>
                <a:lnTo>
                  <a:pt x="187325" y="99490"/>
                </a:lnTo>
                <a:lnTo>
                  <a:pt x="194998" y="93669"/>
                </a:lnTo>
                <a:lnTo>
                  <a:pt x="202671" y="88377"/>
                </a:lnTo>
                <a:lnTo>
                  <a:pt x="210609" y="83085"/>
                </a:lnTo>
                <a:lnTo>
                  <a:pt x="218546" y="78057"/>
                </a:lnTo>
                <a:lnTo>
                  <a:pt x="226748" y="73030"/>
                </a:lnTo>
                <a:lnTo>
                  <a:pt x="234950" y="68267"/>
                </a:lnTo>
                <a:lnTo>
                  <a:pt x="243152" y="63504"/>
                </a:lnTo>
                <a:lnTo>
                  <a:pt x="251619" y="59006"/>
                </a:lnTo>
                <a:lnTo>
                  <a:pt x="260086" y="54508"/>
                </a:lnTo>
                <a:lnTo>
                  <a:pt x="268552" y="50539"/>
                </a:lnTo>
                <a:lnTo>
                  <a:pt x="277284" y="46305"/>
                </a:lnTo>
                <a:lnTo>
                  <a:pt x="286015" y="42601"/>
                </a:lnTo>
                <a:lnTo>
                  <a:pt x="295011" y="38896"/>
                </a:lnTo>
                <a:lnTo>
                  <a:pt x="303742" y="35192"/>
                </a:lnTo>
                <a:lnTo>
                  <a:pt x="313002" y="32017"/>
                </a:lnTo>
                <a:lnTo>
                  <a:pt x="321998" y="28577"/>
                </a:lnTo>
                <a:lnTo>
                  <a:pt x="331259" y="25666"/>
                </a:lnTo>
                <a:lnTo>
                  <a:pt x="340254" y="22756"/>
                </a:lnTo>
                <a:lnTo>
                  <a:pt x="349779" y="20110"/>
                </a:lnTo>
                <a:lnTo>
                  <a:pt x="358775" y="17464"/>
                </a:lnTo>
                <a:lnTo>
                  <a:pt x="368300" y="14818"/>
                </a:lnTo>
                <a:lnTo>
                  <a:pt x="378090" y="12966"/>
                </a:lnTo>
                <a:lnTo>
                  <a:pt x="387350" y="10849"/>
                </a:lnTo>
                <a:lnTo>
                  <a:pt x="397140" y="8997"/>
                </a:lnTo>
                <a:lnTo>
                  <a:pt x="406929" y="7144"/>
                </a:lnTo>
                <a:lnTo>
                  <a:pt x="416454" y="5821"/>
                </a:lnTo>
                <a:lnTo>
                  <a:pt x="426244" y="4498"/>
                </a:lnTo>
                <a:lnTo>
                  <a:pt x="436298" y="3175"/>
                </a:lnTo>
                <a:lnTo>
                  <a:pt x="445823" y="2117"/>
                </a:lnTo>
                <a:lnTo>
                  <a:pt x="455877" y="1588"/>
                </a:lnTo>
                <a:lnTo>
                  <a:pt x="465931" y="794"/>
                </a:lnTo>
                <a:lnTo>
                  <a:pt x="475986" y="265"/>
                </a:lnTo>
                <a:lnTo>
                  <a:pt x="485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奖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牌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173" name="图片 12" descr="8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3" y="1700213"/>
            <a:ext cx="4897437" cy="3457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椭圆 14"/>
          <p:cNvSpPr/>
          <p:nvPr/>
        </p:nvSpPr>
        <p:spPr>
          <a:xfrm>
            <a:off x="2987824" y="5229200"/>
            <a:ext cx="936104" cy="576064"/>
          </a:xfrm>
          <a:prstGeom prst="ellipse">
            <a:avLst/>
          </a:prstGeom>
          <a:noFill/>
          <a:ln w="50800">
            <a:gradFill flip="none" rotWithShape="1">
              <a:gsLst>
                <a:gs pos="100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27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正面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084168" y="5229200"/>
            <a:ext cx="936104" cy="576064"/>
          </a:xfrm>
          <a:prstGeom prst="ellipse">
            <a:avLst/>
          </a:prstGeom>
          <a:noFill/>
          <a:ln w="50800">
            <a:gradFill flip="none" rotWithShape="1">
              <a:gsLst>
                <a:gs pos="100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27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背面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对话气泡: 圆角矩形 1"/>
          <p:cNvSpPr/>
          <p:nvPr/>
        </p:nvSpPr>
        <p:spPr>
          <a:xfrm>
            <a:off x="0" y="3500438"/>
            <a:ext cx="2517775" cy="1825625"/>
          </a:xfrm>
          <a:prstGeom prst="wedgeRoundRectCallout">
            <a:avLst>
              <a:gd name="adj1" fmla="val 87488"/>
              <a:gd name="adj2" fmla="val -14912"/>
              <a:gd name="adj3" fmla="val 16667"/>
            </a:avLst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浮雕式的线条代表柔软、羽毛般的雪和锋利尖锐的冰，寓意和平与宁静。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024188" y="1844675"/>
            <a:ext cx="1187450" cy="431800"/>
          </a:xfrm>
          <a:prstGeom prst="roundRect">
            <a:avLst/>
          </a:prstGeom>
          <a:solidFill>
            <a:schemeClr val="accent4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八木一美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903913" y="1844675"/>
            <a:ext cx="1189038" cy="431800"/>
          </a:xfrm>
          <a:prstGeom prst="roundRect">
            <a:avLst/>
          </a:prstGeom>
          <a:solidFill>
            <a:schemeClr val="accent4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田中一光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99637" y="2132856"/>
            <a:ext cx="492443" cy="3240360"/>
          </a:xfrm>
          <a:prstGeom prst="rect">
            <a:avLst/>
          </a:prstGeom>
          <a:noFill/>
          <a:ln w="38100" cmpd="thickThin">
            <a:solidFill>
              <a:schemeClr val="accent4">
                <a:lumMod val="60000"/>
                <a:lumOff val="40000"/>
              </a:schemeClr>
            </a:solidFill>
          </a:ln>
          <a:effectLst>
            <a:innerShdw blurRad="114300">
              <a:prstClr val="black"/>
            </a:innerShdw>
          </a:effectLst>
        </p:spPr>
        <p:txBody>
          <a:bodyPr vert="eaVert"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第十一届冬奥会  札幌    </a:t>
            </a:r>
            <a:r>
              <a:rPr kumimoji="0" lang="en-US" altLang="zh-CN" sz="2000" kern="1200" cap="none" spc="0" normalizeH="0" baseline="0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72</a:t>
            </a:r>
            <a:endParaRPr kumimoji="0" lang="zh-CN" altLang="en-US" sz="2000" kern="1200" cap="none" spc="0" normalizeH="0" baseline="0" noProof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右箭头 28"/>
          <p:cNvSpPr/>
          <p:nvPr/>
        </p:nvSpPr>
        <p:spPr>
          <a:xfrm rot="1800000">
            <a:off x="5263268" y="3146504"/>
            <a:ext cx="960896" cy="504056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日文</a:t>
            </a:r>
            <a:endParaRPr kumimoji="0" lang="zh-CN" altLang="en-US" sz="18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右箭头 29"/>
          <p:cNvSpPr/>
          <p:nvPr/>
        </p:nvSpPr>
        <p:spPr>
          <a:xfrm rot="-1800000">
            <a:off x="5282283" y="4736816"/>
            <a:ext cx="952466" cy="504056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英文</a:t>
            </a:r>
            <a:endParaRPr kumimoji="0" lang="zh-CN" altLang="en-US" sz="18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对话气泡: 圆角矩形 10"/>
          <p:cNvSpPr/>
          <p:nvPr/>
        </p:nvSpPr>
        <p:spPr>
          <a:xfrm>
            <a:off x="7740650" y="3141663"/>
            <a:ext cx="1403350" cy="574675"/>
          </a:xfrm>
          <a:prstGeom prst="wedgeRoundRectCallout">
            <a:avLst>
              <a:gd name="adj1" fmla="val -129013"/>
              <a:gd name="adj2" fmla="val 13019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会徽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6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4763"/>
            <a:ext cx="2538412" cy="906462"/>
          </a:xfrm>
          <a:ln/>
        </p:spPr>
      </p:pic>
      <p:pic>
        <p:nvPicPr>
          <p:cNvPr id="819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15900"/>
            <a:ext cx="2089150" cy="48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边框"/>
          <p:cNvSpPr/>
          <p:nvPr/>
        </p:nvSpPr>
        <p:spPr bwMode="auto">
          <a:xfrm>
            <a:off x="107504" y="1412776"/>
            <a:ext cx="942132" cy="2898120"/>
          </a:xfrm>
          <a:custGeom>
            <a:avLst/>
            <a:gdLst>
              <a:gd name="T0" fmla="*/ 38425 w 2581275"/>
              <a:gd name="T1" fmla="*/ 52645 h 4038600"/>
              <a:gd name="T2" fmla="*/ 24081 w 2581275"/>
              <a:gd name="T3" fmla="*/ 167160 h 4038600"/>
              <a:gd name="T4" fmla="*/ 44691 w 2581275"/>
              <a:gd name="T5" fmla="*/ 183653 h 4038600"/>
              <a:gd name="T6" fmla="*/ 76362 w 2581275"/>
              <a:gd name="T7" fmla="*/ 182841 h 4038600"/>
              <a:gd name="T8" fmla="*/ 83606 w 2581275"/>
              <a:gd name="T9" fmla="*/ 155175 h 4038600"/>
              <a:gd name="T10" fmla="*/ 104372 w 2581275"/>
              <a:gd name="T11" fmla="*/ 140634 h 4038600"/>
              <a:gd name="T12" fmla="*/ 108932 w 2581275"/>
              <a:gd name="T13" fmla="*/ 47235 h 4038600"/>
              <a:gd name="T14" fmla="*/ 87593 w 2581275"/>
              <a:gd name="T15" fmla="*/ 30874 h 4038600"/>
              <a:gd name="T16" fmla="*/ 27249 w 2581275"/>
              <a:gd name="T17" fmla="*/ 170 h 4038600"/>
              <a:gd name="T18" fmla="*/ 47696 w 2581275"/>
              <a:gd name="T19" fmla="*/ 15038 h 4038600"/>
              <a:gd name="T20" fmla="*/ 89735 w 2581275"/>
              <a:gd name="T21" fmla="*/ 18195 h 4038600"/>
              <a:gd name="T22" fmla="*/ 121688 w 2581275"/>
              <a:gd name="T23" fmla="*/ 46686 h 4038600"/>
              <a:gd name="T24" fmla="*/ 110690 w 2581275"/>
              <a:gd name="T25" fmla="*/ 148087 h 4038600"/>
              <a:gd name="T26" fmla="*/ 89983 w 2581275"/>
              <a:gd name="T27" fmla="*/ 152358 h 4038600"/>
              <a:gd name="T28" fmla="*/ 80704 w 2581275"/>
              <a:gd name="T29" fmla="*/ 167016 h 4038600"/>
              <a:gd name="T30" fmla="*/ 85708 w 2581275"/>
              <a:gd name="T31" fmla="*/ 186364 h 4038600"/>
              <a:gd name="T32" fmla="*/ 106950 w 2581275"/>
              <a:gd name="T33" fmla="*/ 193476 h 4038600"/>
              <a:gd name="T34" fmla="*/ 119017 w 2581275"/>
              <a:gd name="T35" fmla="*/ 184883 h 4038600"/>
              <a:gd name="T36" fmla="*/ 121454 w 2581275"/>
              <a:gd name="T37" fmla="*/ 170356 h 4038600"/>
              <a:gd name="T38" fmla="*/ 113531 w 2581275"/>
              <a:gd name="T39" fmla="*/ 159235 h 4038600"/>
              <a:gd name="T40" fmla="*/ 97749 w 2581275"/>
              <a:gd name="T41" fmla="*/ 158619 h 4038600"/>
              <a:gd name="T42" fmla="*/ 89878 w 2581275"/>
              <a:gd name="T43" fmla="*/ 170841 h 4038600"/>
              <a:gd name="T44" fmla="*/ 95469 w 2581275"/>
              <a:gd name="T45" fmla="*/ 182460 h 4038600"/>
              <a:gd name="T46" fmla="*/ 108709 w 2581275"/>
              <a:gd name="T47" fmla="*/ 182067 h 4038600"/>
              <a:gd name="T48" fmla="*/ 110964 w 2581275"/>
              <a:gd name="T49" fmla="*/ 171666 h 4038600"/>
              <a:gd name="T50" fmla="*/ 106533 w 2581275"/>
              <a:gd name="T51" fmla="*/ 181032 h 4038600"/>
              <a:gd name="T52" fmla="*/ 92771 w 2581275"/>
              <a:gd name="T53" fmla="*/ 174090 h 4038600"/>
              <a:gd name="T54" fmla="*/ 100278 w 2581275"/>
              <a:gd name="T55" fmla="*/ 160846 h 4038600"/>
              <a:gd name="T56" fmla="*/ 115173 w 2581275"/>
              <a:gd name="T57" fmla="*/ 164985 h 4038600"/>
              <a:gd name="T58" fmla="*/ 117974 w 2581275"/>
              <a:gd name="T59" fmla="*/ 179172 h 4038600"/>
              <a:gd name="T60" fmla="*/ 108136 w 2581275"/>
              <a:gd name="T61" fmla="*/ 189508 h 4038600"/>
              <a:gd name="T62" fmla="*/ 93358 w 2581275"/>
              <a:gd name="T63" fmla="*/ 188067 h 4038600"/>
              <a:gd name="T64" fmla="*/ 84471 w 2581275"/>
              <a:gd name="T65" fmla="*/ 175439 h 4038600"/>
              <a:gd name="T66" fmla="*/ 92759 w 2581275"/>
              <a:gd name="T67" fmla="*/ 155371 h 4038600"/>
              <a:gd name="T68" fmla="*/ 110520 w 2581275"/>
              <a:gd name="T69" fmla="*/ 152227 h 4038600"/>
              <a:gd name="T70" fmla="*/ 125311 w 2581275"/>
              <a:gd name="T71" fmla="*/ 164959 h 4038600"/>
              <a:gd name="T72" fmla="*/ 124047 w 2581275"/>
              <a:gd name="T73" fmla="*/ 185905 h 4038600"/>
              <a:gd name="T74" fmla="*/ 109074 w 2581275"/>
              <a:gd name="T75" fmla="*/ 198009 h 4038600"/>
              <a:gd name="T76" fmla="*/ 77915 w 2581275"/>
              <a:gd name="T77" fmla="*/ 199044 h 4038600"/>
              <a:gd name="T78" fmla="*/ 26676 w 2581275"/>
              <a:gd name="T79" fmla="*/ 190621 h 4038600"/>
              <a:gd name="T80" fmla="*/ 3401 w 2581275"/>
              <a:gd name="T81" fmla="*/ 154637 h 4038600"/>
              <a:gd name="T82" fmla="*/ 16772 w 2581275"/>
              <a:gd name="T83" fmla="*/ 51362 h 4038600"/>
              <a:gd name="T84" fmla="*/ 41349 w 2581275"/>
              <a:gd name="T85" fmla="*/ 39743 h 4038600"/>
              <a:gd name="T86" fmla="*/ 42757 w 2581275"/>
              <a:gd name="T87" fmla="*/ 14973 h 4038600"/>
              <a:gd name="T88" fmla="*/ 21580 w 2581275"/>
              <a:gd name="T89" fmla="*/ 3812 h 4038600"/>
              <a:gd name="T90" fmla="*/ 6438 w 2581275"/>
              <a:gd name="T91" fmla="*/ 13689 h 4038600"/>
              <a:gd name="T92" fmla="*/ 5539 w 2581275"/>
              <a:gd name="T93" fmla="*/ 31347 h 4038600"/>
              <a:gd name="T94" fmla="*/ 18948 w 2581275"/>
              <a:gd name="T95" fmla="*/ 40961 h 4038600"/>
              <a:gd name="T96" fmla="*/ 35485 w 2581275"/>
              <a:gd name="T97" fmla="*/ 30888 h 4038600"/>
              <a:gd name="T98" fmla="*/ 27288 w 2581275"/>
              <a:gd name="T99" fmla="*/ 14344 h 4038600"/>
              <a:gd name="T100" fmla="*/ 14582 w 2581275"/>
              <a:gd name="T101" fmla="*/ 23264 h 4038600"/>
              <a:gd name="T102" fmla="*/ 21776 w 2581275"/>
              <a:gd name="T103" fmla="*/ 31058 h 4038600"/>
              <a:gd name="T104" fmla="*/ 29139 w 2581275"/>
              <a:gd name="T105" fmla="*/ 26317 h 4038600"/>
              <a:gd name="T106" fmla="*/ 21385 w 2581275"/>
              <a:gd name="T107" fmla="*/ 34006 h 4038600"/>
              <a:gd name="T108" fmla="*/ 12419 w 2581275"/>
              <a:gd name="T109" fmla="*/ 28242 h 4038600"/>
              <a:gd name="T110" fmla="*/ 14400 w 2581275"/>
              <a:gd name="T111" fmla="*/ 14867 h 4038600"/>
              <a:gd name="T112" fmla="*/ 32631 w 2581275"/>
              <a:gd name="T113" fmla="*/ 13558 h 4038600"/>
              <a:gd name="T114" fmla="*/ 39186 w 2581275"/>
              <a:gd name="T115" fmla="*/ 28164 h 4038600"/>
              <a:gd name="T116" fmla="*/ 29295 w 2581275"/>
              <a:gd name="T117" fmla="*/ 42442 h 4038600"/>
              <a:gd name="T118" fmla="*/ 8001 w 2581275"/>
              <a:gd name="T119" fmla="*/ 40044 h 4038600"/>
              <a:gd name="T120" fmla="*/ 170 w 2581275"/>
              <a:gd name="T121" fmla="*/ 25767 h 4038600"/>
              <a:gd name="T122" fmla="*/ 4313 w 2581275"/>
              <a:gd name="T123" fmla="*/ 9890 h 4038600"/>
              <a:gd name="T124" fmla="*/ 17671 w 2581275"/>
              <a:gd name="T125" fmla="*/ 865 h 40386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581275" h="4038600">
                <a:moveTo>
                  <a:pt x="1129303" y="500063"/>
                </a:moveTo>
                <a:lnTo>
                  <a:pt x="1129832" y="504561"/>
                </a:lnTo>
                <a:lnTo>
                  <a:pt x="1129832" y="509589"/>
                </a:lnTo>
                <a:lnTo>
                  <a:pt x="1129832" y="514352"/>
                </a:lnTo>
                <a:lnTo>
                  <a:pt x="1129568" y="519379"/>
                </a:lnTo>
                <a:lnTo>
                  <a:pt x="1129039" y="524671"/>
                </a:lnTo>
                <a:lnTo>
                  <a:pt x="1128245" y="529963"/>
                </a:lnTo>
                <a:lnTo>
                  <a:pt x="1126393" y="540812"/>
                </a:lnTo>
                <a:lnTo>
                  <a:pt x="1123484" y="552719"/>
                </a:lnTo>
                <a:lnTo>
                  <a:pt x="1120045" y="564627"/>
                </a:lnTo>
                <a:lnTo>
                  <a:pt x="1116077" y="577063"/>
                </a:lnTo>
                <a:lnTo>
                  <a:pt x="1111052" y="590029"/>
                </a:lnTo>
                <a:lnTo>
                  <a:pt x="1105497" y="603259"/>
                </a:lnTo>
                <a:lnTo>
                  <a:pt x="1099413" y="616754"/>
                </a:lnTo>
                <a:lnTo>
                  <a:pt x="1092536" y="630778"/>
                </a:lnTo>
                <a:lnTo>
                  <a:pt x="1085130" y="645331"/>
                </a:lnTo>
                <a:lnTo>
                  <a:pt x="1077459" y="659884"/>
                </a:lnTo>
                <a:lnTo>
                  <a:pt x="1068994" y="675231"/>
                </a:lnTo>
                <a:lnTo>
                  <a:pt x="1060001" y="690314"/>
                </a:lnTo>
                <a:lnTo>
                  <a:pt x="1050743" y="705926"/>
                </a:lnTo>
                <a:lnTo>
                  <a:pt x="1040956" y="721802"/>
                </a:lnTo>
                <a:lnTo>
                  <a:pt x="1030640" y="737413"/>
                </a:lnTo>
                <a:lnTo>
                  <a:pt x="1020060" y="753554"/>
                </a:lnTo>
                <a:lnTo>
                  <a:pt x="1008950" y="769960"/>
                </a:lnTo>
                <a:lnTo>
                  <a:pt x="997841" y="786101"/>
                </a:lnTo>
                <a:lnTo>
                  <a:pt x="986202" y="802771"/>
                </a:lnTo>
                <a:lnTo>
                  <a:pt x="974299" y="819441"/>
                </a:lnTo>
                <a:lnTo>
                  <a:pt x="962132" y="836111"/>
                </a:lnTo>
                <a:lnTo>
                  <a:pt x="937003" y="869716"/>
                </a:lnTo>
                <a:lnTo>
                  <a:pt x="911346" y="903056"/>
                </a:lnTo>
                <a:lnTo>
                  <a:pt x="885424" y="936132"/>
                </a:lnTo>
                <a:lnTo>
                  <a:pt x="858972" y="968943"/>
                </a:lnTo>
                <a:lnTo>
                  <a:pt x="832257" y="1001224"/>
                </a:lnTo>
                <a:lnTo>
                  <a:pt x="806070" y="1032977"/>
                </a:lnTo>
                <a:lnTo>
                  <a:pt x="780148" y="1063406"/>
                </a:lnTo>
                <a:lnTo>
                  <a:pt x="754755" y="1093042"/>
                </a:lnTo>
                <a:lnTo>
                  <a:pt x="730155" y="1121090"/>
                </a:lnTo>
                <a:lnTo>
                  <a:pt x="706614" y="1147815"/>
                </a:lnTo>
                <a:lnTo>
                  <a:pt x="684130" y="1172953"/>
                </a:lnTo>
                <a:lnTo>
                  <a:pt x="663498" y="1195973"/>
                </a:lnTo>
                <a:lnTo>
                  <a:pt x="626467" y="1235929"/>
                </a:lnTo>
                <a:lnTo>
                  <a:pt x="598429" y="1266358"/>
                </a:lnTo>
                <a:lnTo>
                  <a:pt x="573829" y="1292554"/>
                </a:lnTo>
                <a:lnTo>
                  <a:pt x="382323" y="2865099"/>
                </a:lnTo>
                <a:lnTo>
                  <a:pt x="381529" y="2889707"/>
                </a:lnTo>
                <a:lnTo>
                  <a:pt x="381000" y="2914316"/>
                </a:lnTo>
                <a:lnTo>
                  <a:pt x="381000" y="2938130"/>
                </a:lnTo>
                <a:lnTo>
                  <a:pt x="381529" y="2961680"/>
                </a:lnTo>
                <a:lnTo>
                  <a:pt x="382323" y="2984700"/>
                </a:lnTo>
                <a:lnTo>
                  <a:pt x="383645" y="3007192"/>
                </a:lnTo>
                <a:lnTo>
                  <a:pt x="385497" y="3029683"/>
                </a:lnTo>
                <a:lnTo>
                  <a:pt x="387349" y="3051381"/>
                </a:lnTo>
                <a:lnTo>
                  <a:pt x="389994" y="3072814"/>
                </a:lnTo>
                <a:lnTo>
                  <a:pt x="393168" y="3093453"/>
                </a:lnTo>
                <a:lnTo>
                  <a:pt x="396606" y="3114092"/>
                </a:lnTo>
                <a:lnTo>
                  <a:pt x="400310" y="3134467"/>
                </a:lnTo>
                <a:lnTo>
                  <a:pt x="404277" y="3154047"/>
                </a:lnTo>
                <a:lnTo>
                  <a:pt x="408774" y="3173364"/>
                </a:lnTo>
                <a:lnTo>
                  <a:pt x="413535" y="3192680"/>
                </a:lnTo>
                <a:lnTo>
                  <a:pt x="418825" y="3211202"/>
                </a:lnTo>
                <a:lnTo>
                  <a:pt x="424116" y="3229195"/>
                </a:lnTo>
                <a:lnTo>
                  <a:pt x="430199" y="3247188"/>
                </a:lnTo>
                <a:lnTo>
                  <a:pt x="436548" y="3264652"/>
                </a:lnTo>
                <a:lnTo>
                  <a:pt x="443160" y="3281851"/>
                </a:lnTo>
                <a:lnTo>
                  <a:pt x="449773" y="3298257"/>
                </a:lnTo>
                <a:lnTo>
                  <a:pt x="456915" y="3314662"/>
                </a:lnTo>
                <a:lnTo>
                  <a:pt x="464850" y="3330539"/>
                </a:lnTo>
                <a:lnTo>
                  <a:pt x="472521" y="3346150"/>
                </a:lnTo>
                <a:lnTo>
                  <a:pt x="480457" y="3361762"/>
                </a:lnTo>
                <a:lnTo>
                  <a:pt x="488921" y="3376580"/>
                </a:lnTo>
                <a:lnTo>
                  <a:pt x="497650" y="3391133"/>
                </a:lnTo>
                <a:lnTo>
                  <a:pt x="506379" y="3405422"/>
                </a:lnTo>
                <a:lnTo>
                  <a:pt x="515901" y="3419181"/>
                </a:lnTo>
                <a:lnTo>
                  <a:pt x="525159" y="3432676"/>
                </a:lnTo>
                <a:lnTo>
                  <a:pt x="534946" y="3445906"/>
                </a:lnTo>
                <a:lnTo>
                  <a:pt x="544997" y="3459137"/>
                </a:lnTo>
                <a:lnTo>
                  <a:pt x="555313" y="3471573"/>
                </a:lnTo>
                <a:lnTo>
                  <a:pt x="565629" y="3484009"/>
                </a:lnTo>
                <a:lnTo>
                  <a:pt x="575945" y="3495917"/>
                </a:lnTo>
                <a:lnTo>
                  <a:pt x="586790" y="3507295"/>
                </a:lnTo>
                <a:lnTo>
                  <a:pt x="598164" y="3518673"/>
                </a:lnTo>
                <a:lnTo>
                  <a:pt x="609538" y="3529786"/>
                </a:lnTo>
                <a:lnTo>
                  <a:pt x="620912" y="3540370"/>
                </a:lnTo>
                <a:lnTo>
                  <a:pt x="632551" y="3550954"/>
                </a:lnTo>
                <a:lnTo>
                  <a:pt x="644189" y="3561274"/>
                </a:lnTo>
                <a:lnTo>
                  <a:pt x="656357" y="3571064"/>
                </a:lnTo>
                <a:lnTo>
                  <a:pt x="668524" y="3580590"/>
                </a:lnTo>
                <a:lnTo>
                  <a:pt x="680692" y="3590116"/>
                </a:lnTo>
                <a:lnTo>
                  <a:pt x="693388" y="3598848"/>
                </a:lnTo>
                <a:lnTo>
                  <a:pt x="705820" y="3607844"/>
                </a:lnTo>
                <a:lnTo>
                  <a:pt x="718517" y="3616312"/>
                </a:lnTo>
                <a:lnTo>
                  <a:pt x="731742" y="3624779"/>
                </a:lnTo>
                <a:lnTo>
                  <a:pt x="744439" y="3632717"/>
                </a:lnTo>
                <a:lnTo>
                  <a:pt x="757665" y="3640391"/>
                </a:lnTo>
                <a:lnTo>
                  <a:pt x="770626" y="3647800"/>
                </a:lnTo>
                <a:lnTo>
                  <a:pt x="784116" y="3654944"/>
                </a:lnTo>
                <a:lnTo>
                  <a:pt x="797606" y="3662088"/>
                </a:lnTo>
                <a:lnTo>
                  <a:pt x="811360" y="3668968"/>
                </a:lnTo>
                <a:lnTo>
                  <a:pt x="824586" y="3675319"/>
                </a:lnTo>
                <a:lnTo>
                  <a:pt x="838340" y="3681404"/>
                </a:lnTo>
                <a:lnTo>
                  <a:pt x="852095" y="3687755"/>
                </a:lnTo>
                <a:lnTo>
                  <a:pt x="865850" y="3693576"/>
                </a:lnTo>
                <a:lnTo>
                  <a:pt x="879869" y="3699133"/>
                </a:lnTo>
                <a:lnTo>
                  <a:pt x="893623" y="3704690"/>
                </a:lnTo>
                <a:lnTo>
                  <a:pt x="907378" y="3709717"/>
                </a:lnTo>
                <a:lnTo>
                  <a:pt x="921397" y="3714745"/>
                </a:lnTo>
                <a:lnTo>
                  <a:pt x="935416" y="3719508"/>
                </a:lnTo>
                <a:lnTo>
                  <a:pt x="949435" y="3724006"/>
                </a:lnTo>
                <a:lnTo>
                  <a:pt x="963454" y="3728504"/>
                </a:lnTo>
                <a:lnTo>
                  <a:pt x="977473" y="3732738"/>
                </a:lnTo>
                <a:lnTo>
                  <a:pt x="991228" y="3736707"/>
                </a:lnTo>
                <a:lnTo>
                  <a:pt x="1005247" y="3740676"/>
                </a:lnTo>
                <a:lnTo>
                  <a:pt x="1033285" y="3747820"/>
                </a:lnTo>
                <a:lnTo>
                  <a:pt x="1061059" y="3753906"/>
                </a:lnTo>
                <a:lnTo>
                  <a:pt x="1088568" y="3759727"/>
                </a:lnTo>
                <a:lnTo>
                  <a:pt x="1116077" y="3764755"/>
                </a:lnTo>
                <a:lnTo>
                  <a:pt x="1143057" y="3769518"/>
                </a:lnTo>
                <a:lnTo>
                  <a:pt x="1169773" y="3773487"/>
                </a:lnTo>
                <a:lnTo>
                  <a:pt x="1195960" y="3777191"/>
                </a:lnTo>
                <a:lnTo>
                  <a:pt x="1221617" y="3780102"/>
                </a:lnTo>
                <a:lnTo>
                  <a:pt x="1246746" y="3782483"/>
                </a:lnTo>
                <a:lnTo>
                  <a:pt x="1271610" y="3784600"/>
                </a:lnTo>
                <a:lnTo>
                  <a:pt x="1295681" y="3786188"/>
                </a:lnTo>
                <a:lnTo>
                  <a:pt x="1318693" y="3787511"/>
                </a:lnTo>
                <a:lnTo>
                  <a:pt x="1341177" y="3788305"/>
                </a:lnTo>
                <a:lnTo>
                  <a:pt x="1362866" y="3788834"/>
                </a:lnTo>
                <a:lnTo>
                  <a:pt x="1383763" y="3789363"/>
                </a:lnTo>
                <a:lnTo>
                  <a:pt x="1403866" y="3789363"/>
                </a:lnTo>
                <a:lnTo>
                  <a:pt x="1422646" y="3789363"/>
                </a:lnTo>
                <a:lnTo>
                  <a:pt x="1440633" y="3788834"/>
                </a:lnTo>
                <a:lnTo>
                  <a:pt x="1457561" y="3788569"/>
                </a:lnTo>
                <a:lnTo>
                  <a:pt x="1472903" y="3788040"/>
                </a:lnTo>
                <a:lnTo>
                  <a:pt x="1500412" y="3786717"/>
                </a:lnTo>
                <a:lnTo>
                  <a:pt x="1522631" y="3784865"/>
                </a:lnTo>
                <a:lnTo>
                  <a:pt x="1539031" y="3783542"/>
                </a:lnTo>
                <a:lnTo>
                  <a:pt x="1552786" y="3781954"/>
                </a:lnTo>
                <a:lnTo>
                  <a:pt x="1551728" y="3759198"/>
                </a:lnTo>
                <a:lnTo>
                  <a:pt x="1550934" y="3736971"/>
                </a:lnTo>
                <a:lnTo>
                  <a:pt x="1550669" y="3715009"/>
                </a:lnTo>
                <a:lnTo>
                  <a:pt x="1550405" y="3693312"/>
                </a:lnTo>
                <a:lnTo>
                  <a:pt x="1550669" y="3671879"/>
                </a:lnTo>
                <a:lnTo>
                  <a:pt x="1551463" y="3650975"/>
                </a:lnTo>
                <a:lnTo>
                  <a:pt x="1551992" y="3630071"/>
                </a:lnTo>
                <a:lnTo>
                  <a:pt x="1553050" y="3609697"/>
                </a:lnTo>
                <a:lnTo>
                  <a:pt x="1554108" y="3589851"/>
                </a:lnTo>
                <a:lnTo>
                  <a:pt x="1555960" y="3570006"/>
                </a:lnTo>
                <a:lnTo>
                  <a:pt x="1557547" y="3550954"/>
                </a:lnTo>
                <a:lnTo>
                  <a:pt x="1559927" y="3531903"/>
                </a:lnTo>
                <a:lnTo>
                  <a:pt x="1562308" y="3513381"/>
                </a:lnTo>
                <a:lnTo>
                  <a:pt x="1564689" y="3495123"/>
                </a:lnTo>
                <a:lnTo>
                  <a:pt x="1567598" y="3477130"/>
                </a:lnTo>
                <a:lnTo>
                  <a:pt x="1570772" y="3459401"/>
                </a:lnTo>
                <a:lnTo>
                  <a:pt x="1574211" y="3441937"/>
                </a:lnTo>
                <a:lnTo>
                  <a:pt x="1577650" y="3424738"/>
                </a:lnTo>
                <a:lnTo>
                  <a:pt x="1581617" y="3408332"/>
                </a:lnTo>
                <a:lnTo>
                  <a:pt x="1585585" y="3391662"/>
                </a:lnTo>
                <a:lnTo>
                  <a:pt x="1589553" y="3375786"/>
                </a:lnTo>
                <a:lnTo>
                  <a:pt x="1594049" y="3359645"/>
                </a:lnTo>
                <a:lnTo>
                  <a:pt x="1598811" y="3344298"/>
                </a:lnTo>
                <a:lnTo>
                  <a:pt x="1603572" y="3329216"/>
                </a:lnTo>
                <a:lnTo>
                  <a:pt x="1608597" y="3314398"/>
                </a:lnTo>
                <a:lnTo>
                  <a:pt x="1613888" y="3299315"/>
                </a:lnTo>
                <a:lnTo>
                  <a:pt x="1619178" y="3285027"/>
                </a:lnTo>
                <a:lnTo>
                  <a:pt x="1624997" y="3271267"/>
                </a:lnTo>
                <a:lnTo>
                  <a:pt x="1630552" y="3257508"/>
                </a:lnTo>
                <a:lnTo>
                  <a:pt x="1636636" y="3243748"/>
                </a:lnTo>
                <a:lnTo>
                  <a:pt x="1642984" y="3230518"/>
                </a:lnTo>
                <a:lnTo>
                  <a:pt x="1649332" y="3217817"/>
                </a:lnTo>
                <a:lnTo>
                  <a:pt x="1655416" y="3204852"/>
                </a:lnTo>
                <a:lnTo>
                  <a:pt x="1662029" y="3192680"/>
                </a:lnTo>
                <a:lnTo>
                  <a:pt x="1668906" y="3180243"/>
                </a:lnTo>
                <a:lnTo>
                  <a:pt x="1675783" y="3168601"/>
                </a:lnTo>
                <a:lnTo>
                  <a:pt x="1682925" y="3156958"/>
                </a:lnTo>
                <a:lnTo>
                  <a:pt x="1690067" y="3145580"/>
                </a:lnTo>
                <a:lnTo>
                  <a:pt x="1697473" y="3134467"/>
                </a:lnTo>
                <a:lnTo>
                  <a:pt x="1704880" y="3123618"/>
                </a:lnTo>
                <a:lnTo>
                  <a:pt x="1712286" y="3113034"/>
                </a:lnTo>
                <a:lnTo>
                  <a:pt x="1719957" y="3102450"/>
                </a:lnTo>
                <a:lnTo>
                  <a:pt x="1727892" y="3092395"/>
                </a:lnTo>
                <a:lnTo>
                  <a:pt x="1735827" y="3082340"/>
                </a:lnTo>
                <a:lnTo>
                  <a:pt x="1743763" y="3073078"/>
                </a:lnTo>
                <a:lnTo>
                  <a:pt x="1751963" y="3063553"/>
                </a:lnTo>
                <a:lnTo>
                  <a:pt x="1760163" y="3054027"/>
                </a:lnTo>
                <a:lnTo>
                  <a:pt x="1768627" y="3045295"/>
                </a:lnTo>
                <a:lnTo>
                  <a:pt x="1776827" y="3036298"/>
                </a:lnTo>
                <a:lnTo>
                  <a:pt x="1785291" y="3028096"/>
                </a:lnTo>
                <a:lnTo>
                  <a:pt x="1794020" y="3019893"/>
                </a:lnTo>
                <a:lnTo>
                  <a:pt x="1802484" y="3011690"/>
                </a:lnTo>
                <a:lnTo>
                  <a:pt x="1810949" y="3003752"/>
                </a:lnTo>
                <a:lnTo>
                  <a:pt x="1819942" y="2996078"/>
                </a:lnTo>
                <a:lnTo>
                  <a:pt x="1828407" y="2988670"/>
                </a:lnTo>
                <a:lnTo>
                  <a:pt x="1837400" y="2981261"/>
                </a:lnTo>
                <a:lnTo>
                  <a:pt x="1846393" y="2974381"/>
                </a:lnTo>
                <a:lnTo>
                  <a:pt x="1855387" y="2967501"/>
                </a:lnTo>
                <a:lnTo>
                  <a:pt x="1864116" y="2961151"/>
                </a:lnTo>
                <a:lnTo>
                  <a:pt x="1873373" y="2954536"/>
                </a:lnTo>
                <a:lnTo>
                  <a:pt x="1891360" y="2942099"/>
                </a:lnTo>
                <a:lnTo>
                  <a:pt x="1909611" y="2930457"/>
                </a:lnTo>
                <a:lnTo>
                  <a:pt x="1927598" y="2919608"/>
                </a:lnTo>
                <a:lnTo>
                  <a:pt x="1945850" y="2909553"/>
                </a:lnTo>
                <a:lnTo>
                  <a:pt x="1964101" y="2900027"/>
                </a:lnTo>
                <a:lnTo>
                  <a:pt x="1982088" y="2891030"/>
                </a:lnTo>
                <a:lnTo>
                  <a:pt x="2000074" y="2882828"/>
                </a:lnTo>
                <a:lnTo>
                  <a:pt x="2017797" y="2875419"/>
                </a:lnTo>
                <a:lnTo>
                  <a:pt x="2035519" y="2868274"/>
                </a:lnTo>
                <a:lnTo>
                  <a:pt x="2052712" y="2861659"/>
                </a:lnTo>
                <a:lnTo>
                  <a:pt x="2069905" y="2855573"/>
                </a:lnTo>
                <a:lnTo>
                  <a:pt x="2086570" y="2850281"/>
                </a:lnTo>
                <a:lnTo>
                  <a:pt x="2102969" y="2845254"/>
                </a:lnTo>
                <a:lnTo>
                  <a:pt x="2119105" y="2840756"/>
                </a:lnTo>
                <a:lnTo>
                  <a:pt x="2134711" y="2836787"/>
                </a:lnTo>
                <a:lnTo>
                  <a:pt x="2150052" y="2833082"/>
                </a:lnTo>
                <a:lnTo>
                  <a:pt x="2164601" y="2829907"/>
                </a:lnTo>
                <a:lnTo>
                  <a:pt x="2178884" y="2826996"/>
                </a:lnTo>
                <a:lnTo>
                  <a:pt x="2192639" y="2824615"/>
                </a:lnTo>
                <a:lnTo>
                  <a:pt x="2205600" y="2822233"/>
                </a:lnTo>
                <a:lnTo>
                  <a:pt x="2218032" y="2820646"/>
                </a:lnTo>
                <a:lnTo>
                  <a:pt x="2229670" y="2818793"/>
                </a:lnTo>
                <a:lnTo>
                  <a:pt x="2250831" y="2816677"/>
                </a:lnTo>
                <a:lnTo>
                  <a:pt x="2268818" y="2814824"/>
                </a:lnTo>
                <a:lnTo>
                  <a:pt x="2283366" y="2814031"/>
                </a:lnTo>
                <a:lnTo>
                  <a:pt x="2294211" y="2813501"/>
                </a:lnTo>
                <a:lnTo>
                  <a:pt x="2303205" y="2813501"/>
                </a:lnTo>
                <a:lnTo>
                  <a:pt x="2325688" y="1284351"/>
                </a:lnTo>
                <a:lnTo>
                  <a:pt x="2323307" y="1265564"/>
                </a:lnTo>
                <a:lnTo>
                  <a:pt x="2321191" y="1247307"/>
                </a:lnTo>
                <a:lnTo>
                  <a:pt x="2318282" y="1229578"/>
                </a:lnTo>
                <a:lnTo>
                  <a:pt x="2315107" y="1212114"/>
                </a:lnTo>
                <a:lnTo>
                  <a:pt x="2311404" y="1194650"/>
                </a:lnTo>
                <a:lnTo>
                  <a:pt x="2307701" y="1177451"/>
                </a:lnTo>
                <a:lnTo>
                  <a:pt x="2303469" y="1160781"/>
                </a:lnTo>
                <a:lnTo>
                  <a:pt x="2298972" y="1144375"/>
                </a:lnTo>
                <a:lnTo>
                  <a:pt x="2293947" y="1127970"/>
                </a:lnTo>
                <a:lnTo>
                  <a:pt x="2288921" y="1112094"/>
                </a:lnTo>
                <a:lnTo>
                  <a:pt x="2283102" y="1096217"/>
                </a:lnTo>
                <a:lnTo>
                  <a:pt x="2277547" y="1080870"/>
                </a:lnTo>
                <a:lnTo>
                  <a:pt x="2271199" y="1065788"/>
                </a:lnTo>
                <a:lnTo>
                  <a:pt x="2264850" y="1050970"/>
                </a:lnTo>
                <a:lnTo>
                  <a:pt x="2257973" y="1036417"/>
                </a:lnTo>
                <a:lnTo>
                  <a:pt x="2250831" y="1022128"/>
                </a:lnTo>
                <a:lnTo>
                  <a:pt x="2243689" y="1008104"/>
                </a:lnTo>
                <a:lnTo>
                  <a:pt x="2236019" y="994080"/>
                </a:lnTo>
                <a:lnTo>
                  <a:pt x="2228348" y="980585"/>
                </a:lnTo>
                <a:lnTo>
                  <a:pt x="2220148" y="967355"/>
                </a:lnTo>
                <a:lnTo>
                  <a:pt x="2211684" y="954125"/>
                </a:lnTo>
                <a:lnTo>
                  <a:pt x="2203219" y="941159"/>
                </a:lnTo>
                <a:lnTo>
                  <a:pt x="2194490" y="928723"/>
                </a:lnTo>
                <a:lnTo>
                  <a:pt x="2185232" y="916551"/>
                </a:lnTo>
                <a:lnTo>
                  <a:pt x="2175710" y="904114"/>
                </a:lnTo>
                <a:lnTo>
                  <a:pt x="2166452" y="892472"/>
                </a:lnTo>
                <a:lnTo>
                  <a:pt x="2156401" y="880829"/>
                </a:lnTo>
                <a:lnTo>
                  <a:pt x="2146349" y="869187"/>
                </a:lnTo>
                <a:lnTo>
                  <a:pt x="2136562" y="858073"/>
                </a:lnTo>
                <a:lnTo>
                  <a:pt x="2125982" y="847224"/>
                </a:lnTo>
                <a:lnTo>
                  <a:pt x="2115401" y="836376"/>
                </a:lnTo>
                <a:lnTo>
                  <a:pt x="2104557" y="825791"/>
                </a:lnTo>
                <a:lnTo>
                  <a:pt x="2093711" y="815736"/>
                </a:lnTo>
                <a:lnTo>
                  <a:pt x="2082602" y="805681"/>
                </a:lnTo>
                <a:lnTo>
                  <a:pt x="2070963" y="795891"/>
                </a:lnTo>
                <a:lnTo>
                  <a:pt x="2059589" y="786101"/>
                </a:lnTo>
                <a:lnTo>
                  <a:pt x="2047951" y="776840"/>
                </a:lnTo>
                <a:lnTo>
                  <a:pt x="2036313" y="767578"/>
                </a:lnTo>
                <a:lnTo>
                  <a:pt x="2024145" y="758582"/>
                </a:lnTo>
                <a:lnTo>
                  <a:pt x="2012242" y="749585"/>
                </a:lnTo>
                <a:lnTo>
                  <a:pt x="2000074" y="741118"/>
                </a:lnTo>
                <a:lnTo>
                  <a:pt x="1987642" y="732915"/>
                </a:lnTo>
                <a:lnTo>
                  <a:pt x="1975475" y="724448"/>
                </a:lnTo>
                <a:lnTo>
                  <a:pt x="1962778" y="716510"/>
                </a:lnTo>
                <a:lnTo>
                  <a:pt x="1950082" y="708836"/>
                </a:lnTo>
                <a:lnTo>
                  <a:pt x="1937385" y="701163"/>
                </a:lnTo>
                <a:lnTo>
                  <a:pt x="1924689" y="693754"/>
                </a:lnTo>
                <a:lnTo>
                  <a:pt x="1911463" y="686609"/>
                </a:lnTo>
                <a:lnTo>
                  <a:pt x="1898767" y="679465"/>
                </a:lnTo>
                <a:lnTo>
                  <a:pt x="1885541" y="672585"/>
                </a:lnTo>
                <a:lnTo>
                  <a:pt x="1872051" y="665706"/>
                </a:lnTo>
                <a:lnTo>
                  <a:pt x="1859090" y="659091"/>
                </a:lnTo>
                <a:lnTo>
                  <a:pt x="1845600" y="652740"/>
                </a:lnTo>
                <a:lnTo>
                  <a:pt x="1832374" y="646654"/>
                </a:lnTo>
                <a:lnTo>
                  <a:pt x="1805394" y="634747"/>
                </a:lnTo>
                <a:lnTo>
                  <a:pt x="1778414" y="623633"/>
                </a:lnTo>
                <a:lnTo>
                  <a:pt x="1751434" y="613049"/>
                </a:lnTo>
                <a:lnTo>
                  <a:pt x="1724189" y="603259"/>
                </a:lnTo>
                <a:lnTo>
                  <a:pt x="1697209" y="593733"/>
                </a:lnTo>
                <a:lnTo>
                  <a:pt x="1669964" y="585001"/>
                </a:lnTo>
                <a:lnTo>
                  <a:pt x="1643249" y="576798"/>
                </a:lnTo>
                <a:lnTo>
                  <a:pt x="1616533" y="569125"/>
                </a:lnTo>
                <a:lnTo>
                  <a:pt x="1589817" y="561981"/>
                </a:lnTo>
                <a:lnTo>
                  <a:pt x="1563631" y="555365"/>
                </a:lnTo>
                <a:lnTo>
                  <a:pt x="1537444" y="549280"/>
                </a:lnTo>
                <a:lnTo>
                  <a:pt x="1511786" y="543723"/>
                </a:lnTo>
                <a:lnTo>
                  <a:pt x="1486658" y="538431"/>
                </a:lnTo>
                <a:lnTo>
                  <a:pt x="1461794" y="533668"/>
                </a:lnTo>
                <a:lnTo>
                  <a:pt x="1437459" y="529170"/>
                </a:lnTo>
                <a:lnTo>
                  <a:pt x="1413653" y="525201"/>
                </a:lnTo>
                <a:lnTo>
                  <a:pt x="1390376" y="521761"/>
                </a:lnTo>
                <a:lnTo>
                  <a:pt x="1368157" y="518585"/>
                </a:lnTo>
                <a:lnTo>
                  <a:pt x="1346202" y="515410"/>
                </a:lnTo>
                <a:lnTo>
                  <a:pt x="1325041" y="513029"/>
                </a:lnTo>
                <a:lnTo>
                  <a:pt x="1304674" y="510647"/>
                </a:lnTo>
                <a:lnTo>
                  <a:pt x="1285365" y="508530"/>
                </a:lnTo>
                <a:lnTo>
                  <a:pt x="1267113" y="506943"/>
                </a:lnTo>
                <a:lnTo>
                  <a:pt x="1232727" y="504297"/>
                </a:lnTo>
                <a:lnTo>
                  <a:pt x="1202837" y="502445"/>
                </a:lnTo>
                <a:lnTo>
                  <a:pt x="1177444" y="501122"/>
                </a:lnTo>
                <a:lnTo>
                  <a:pt x="1156812" y="500592"/>
                </a:lnTo>
                <a:lnTo>
                  <a:pt x="1141735" y="500328"/>
                </a:lnTo>
                <a:lnTo>
                  <a:pt x="1129303" y="500063"/>
                </a:lnTo>
                <a:close/>
                <a:moveTo>
                  <a:pt x="485775" y="0"/>
                </a:moveTo>
                <a:lnTo>
                  <a:pt x="495829" y="0"/>
                </a:lnTo>
                <a:lnTo>
                  <a:pt x="506148" y="0"/>
                </a:lnTo>
                <a:lnTo>
                  <a:pt x="515673" y="265"/>
                </a:lnTo>
                <a:lnTo>
                  <a:pt x="525198" y="1059"/>
                </a:lnTo>
                <a:lnTo>
                  <a:pt x="534723" y="1588"/>
                </a:lnTo>
                <a:lnTo>
                  <a:pt x="543984" y="2646"/>
                </a:lnTo>
                <a:lnTo>
                  <a:pt x="553244" y="3440"/>
                </a:lnTo>
                <a:lnTo>
                  <a:pt x="562504" y="5028"/>
                </a:lnTo>
                <a:lnTo>
                  <a:pt x="571500" y="6351"/>
                </a:lnTo>
                <a:lnTo>
                  <a:pt x="580761" y="8203"/>
                </a:lnTo>
                <a:lnTo>
                  <a:pt x="589492" y="9790"/>
                </a:lnTo>
                <a:lnTo>
                  <a:pt x="598488" y="11907"/>
                </a:lnTo>
                <a:lnTo>
                  <a:pt x="607219" y="14024"/>
                </a:lnTo>
                <a:lnTo>
                  <a:pt x="616215" y="16405"/>
                </a:lnTo>
                <a:lnTo>
                  <a:pt x="624681" y="18787"/>
                </a:lnTo>
                <a:lnTo>
                  <a:pt x="633148" y="21433"/>
                </a:lnTo>
                <a:lnTo>
                  <a:pt x="641879" y="24343"/>
                </a:lnTo>
                <a:lnTo>
                  <a:pt x="650081" y="27254"/>
                </a:lnTo>
                <a:lnTo>
                  <a:pt x="667015" y="33604"/>
                </a:lnTo>
                <a:lnTo>
                  <a:pt x="683154" y="40749"/>
                </a:lnTo>
                <a:lnTo>
                  <a:pt x="699294" y="48157"/>
                </a:lnTo>
                <a:lnTo>
                  <a:pt x="714904" y="56360"/>
                </a:lnTo>
                <a:lnTo>
                  <a:pt x="730250" y="64827"/>
                </a:lnTo>
                <a:lnTo>
                  <a:pt x="745331" y="74088"/>
                </a:lnTo>
                <a:lnTo>
                  <a:pt x="760148" y="83879"/>
                </a:lnTo>
                <a:lnTo>
                  <a:pt x="774700" y="93933"/>
                </a:lnTo>
                <a:lnTo>
                  <a:pt x="788988" y="104517"/>
                </a:lnTo>
                <a:lnTo>
                  <a:pt x="802746" y="115366"/>
                </a:lnTo>
                <a:lnTo>
                  <a:pt x="816504" y="127008"/>
                </a:lnTo>
                <a:lnTo>
                  <a:pt x="829998" y="138915"/>
                </a:lnTo>
                <a:lnTo>
                  <a:pt x="842963" y="151087"/>
                </a:lnTo>
                <a:lnTo>
                  <a:pt x="855927" y="163788"/>
                </a:lnTo>
                <a:lnTo>
                  <a:pt x="868363" y="176489"/>
                </a:lnTo>
                <a:lnTo>
                  <a:pt x="880534" y="189719"/>
                </a:lnTo>
                <a:lnTo>
                  <a:pt x="892440" y="203213"/>
                </a:lnTo>
                <a:lnTo>
                  <a:pt x="904081" y="216708"/>
                </a:lnTo>
                <a:lnTo>
                  <a:pt x="915459" y="230732"/>
                </a:lnTo>
                <a:lnTo>
                  <a:pt x="926571" y="245020"/>
                </a:lnTo>
                <a:lnTo>
                  <a:pt x="937684" y="259309"/>
                </a:lnTo>
                <a:lnTo>
                  <a:pt x="948002" y="273862"/>
                </a:lnTo>
                <a:lnTo>
                  <a:pt x="958321" y="288679"/>
                </a:lnTo>
                <a:lnTo>
                  <a:pt x="968375" y="303762"/>
                </a:lnTo>
                <a:lnTo>
                  <a:pt x="974461" y="307466"/>
                </a:lnTo>
                <a:lnTo>
                  <a:pt x="979752" y="310112"/>
                </a:lnTo>
                <a:lnTo>
                  <a:pt x="985044" y="312758"/>
                </a:lnTo>
                <a:lnTo>
                  <a:pt x="989806" y="314875"/>
                </a:lnTo>
                <a:lnTo>
                  <a:pt x="999331" y="318579"/>
                </a:lnTo>
                <a:lnTo>
                  <a:pt x="1004094" y="320432"/>
                </a:lnTo>
                <a:lnTo>
                  <a:pt x="1008856" y="323078"/>
                </a:lnTo>
                <a:lnTo>
                  <a:pt x="1027113" y="319373"/>
                </a:lnTo>
                <a:lnTo>
                  <a:pt x="1045369" y="315669"/>
                </a:lnTo>
                <a:lnTo>
                  <a:pt x="1064154" y="312758"/>
                </a:lnTo>
                <a:lnTo>
                  <a:pt x="1082411" y="309848"/>
                </a:lnTo>
                <a:lnTo>
                  <a:pt x="1101196" y="307466"/>
                </a:lnTo>
                <a:lnTo>
                  <a:pt x="1119717" y="305085"/>
                </a:lnTo>
                <a:lnTo>
                  <a:pt x="1138502" y="303233"/>
                </a:lnTo>
                <a:lnTo>
                  <a:pt x="1157287" y="301910"/>
                </a:lnTo>
                <a:lnTo>
                  <a:pt x="1176337" y="300851"/>
                </a:lnTo>
                <a:lnTo>
                  <a:pt x="1195387" y="300057"/>
                </a:lnTo>
                <a:lnTo>
                  <a:pt x="1214437" y="299263"/>
                </a:lnTo>
                <a:lnTo>
                  <a:pt x="1233487" y="299263"/>
                </a:lnTo>
                <a:lnTo>
                  <a:pt x="1252802" y="299263"/>
                </a:lnTo>
                <a:lnTo>
                  <a:pt x="1272117" y="300057"/>
                </a:lnTo>
                <a:lnTo>
                  <a:pt x="1291696" y="301116"/>
                </a:lnTo>
                <a:lnTo>
                  <a:pt x="1311010" y="302174"/>
                </a:lnTo>
                <a:lnTo>
                  <a:pt x="1586442" y="322813"/>
                </a:lnTo>
                <a:lnTo>
                  <a:pt x="1599935" y="323871"/>
                </a:lnTo>
                <a:lnTo>
                  <a:pt x="1613694" y="325459"/>
                </a:lnTo>
                <a:lnTo>
                  <a:pt x="1626923" y="326782"/>
                </a:lnTo>
                <a:lnTo>
                  <a:pt x="1640417" y="328105"/>
                </a:lnTo>
                <a:lnTo>
                  <a:pt x="1666875" y="331809"/>
                </a:lnTo>
                <a:lnTo>
                  <a:pt x="1693598" y="336572"/>
                </a:lnTo>
                <a:lnTo>
                  <a:pt x="1719792" y="341335"/>
                </a:lnTo>
                <a:lnTo>
                  <a:pt x="1745721" y="347156"/>
                </a:lnTo>
                <a:lnTo>
                  <a:pt x="1771385" y="353242"/>
                </a:lnTo>
                <a:lnTo>
                  <a:pt x="1796785" y="360122"/>
                </a:lnTo>
                <a:lnTo>
                  <a:pt x="1821921" y="367530"/>
                </a:lnTo>
                <a:lnTo>
                  <a:pt x="1846792" y="375733"/>
                </a:lnTo>
                <a:lnTo>
                  <a:pt x="1871398" y="384465"/>
                </a:lnTo>
                <a:lnTo>
                  <a:pt x="1895740" y="393461"/>
                </a:lnTo>
                <a:lnTo>
                  <a:pt x="1919552" y="403252"/>
                </a:lnTo>
                <a:lnTo>
                  <a:pt x="1943365" y="413836"/>
                </a:lnTo>
                <a:lnTo>
                  <a:pt x="1966648" y="424684"/>
                </a:lnTo>
                <a:lnTo>
                  <a:pt x="1989931" y="436062"/>
                </a:lnTo>
                <a:lnTo>
                  <a:pt x="2012421" y="448234"/>
                </a:lnTo>
                <a:lnTo>
                  <a:pt x="2034910" y="460670"/>
                </a:lnTo>
                <a:lnTo>
                  <a:pt x="2056871" y="473900"/>
                </a:lnTo>
                <a:lnTo>
                  <a:pt x="2078302" y="487130"/>
                </a:lnTo>
                <a:lnTo>
                  <a:pt x="2099733" y="501418"/>
                </a:lnTo>
                <a:lnTo>
                  <a:pt x="2120635" y="515971"/>
                </a:lnTo>
                <a:lnTo>
                  <a:pt x="2141273" y="531054"/>
                </a:lnTo>
                <a:lnTo>
                  <a:pt x="2161117" y="546665"/>
                </a:lnTo>
                <a:lnTo>
                  <a:pt x="2181225" y="562541"/>
                </a:lnTo>
                <a:lnTo>
                  <a:pt x="2200275" y="578946"/>
                </a:lnTo>
                <a:lnTo>
                  <a:pt x="2219325" y="596145"/>
                </a:lnTo>
                <a:lnTo>
                  <a:pt x="2237581" y="613080"/>
                </a:lnTo>
                <a:lnTo>
                  <a:pt x="2256102" y="630808"/>
                </a:lnTo>
                <a:lnTo>
                  <a:pt x="2273300" y="649066"/>
                </a:lnTo>
                <a:lnTo>
                  <a:pt x="2290763" y="667852"/>
                </a:lnTo>
                <a:lnTo>
                  <a:pt x="2307431" y="686903"/>
                </a:lnTo>
                <a:lnTo>
                  <a:pt x="2323571" y="706219"/>
                </a:lnTo>
                <a:lnTo>
                  <a:pt x="2339711" y="726064"/>
                </a:lnTo>
                <a:lnTo>
                  <a:pt x="2355056" y="745909"/>
                </a:lnTo>
                <a:lnTo>
                  <a:pt x="2369873" y="766548"/>
                </a:lnTo>
                <a:lnTo>
                  <a:pt x="2384161" y="787452"/>
                </a:lnTo>
                <a:lnTo>
                  <a:pt x="2398183" y="808884"/>
                </a:lnTo>
                <a:lnTo>
                  <a:pt x="2411677" y="830317"/>
                </a:lnTo>
                <a:lnTo>
                  <a:pt x="2424377" y="852279"/>
                </a:lnTo>
                <a:lnTo>
                  <a:pt x="2436813" y="874505"/>
                </a:lnTo>
                <a:lnTo>
                  <a:pt x="2448454" y="896996"/>
                </a:lnTo>
                <a:lnTo>
                  <a:pt x="2459831" y="919487"/>
                </a:lnTo>
                <a:lnTo>
                  <a:pt x="2470679" y="943037"/>
                </a:lnTo>
                <a:lnTo>
                  <a:pt x="2480733" y="966322"/>
                </a:lnTo>
                <a:lnTo>
                  <a:pt x="2490258" y="990136"/>
                </a:lnTo>
                <a:lnTo>
                  <a:pt x="2499519" y="1013685"/>
                </a:lnTo>
                <a:lnTo>
                  <a:pt x="2507985" y="1038029"/>
                </a:lnTo>
                <a:lnTo>
                  <a:pt x="2516187" y="1062636"/>
                </a:lnTo>
                <a:lnTo>
                  <a:pt x="2523067" y="1087509"/>
                </a:lnTo>
                <a:lnTo>
                  <a:pt x="2529946" y="1112381"/>
                </a:lnTo>
                <a:lnTo>
                  <a:pt x="2536031" y="1137518"/>
                </a:lnTo>
                <a:lnTo>
                  <a:pt x="2541852" y="1162920"/>
                </a:lnTo>
                <a:lnTo>
                  <a:pt x="2546615" y="1188586"/>
                </a:lnTo>
                <a:lnTo>
                  <a:pt x="2550848" y="1214253"/>
                </a:lnTo>
                <a:lnTo>
                  <a:pt x="2554552" y="1240184"/>
                </a:lnTo>
                <a:lnTo>
                  <a:pt x="2557463" y="1266644"/>
                </a:lnTo>
                <a:lnTo>
                  <a:pt x="2560108" y="1292839"/>
                </a:lnTo>
                <a:lnTo>
                  <a:pt x="2561696" y="1319299"/>
                </a:lnTo>
                <a:lnTo>
                  <a:pt x="2562489" y="1346024"/>
                </a:lnTo>
                <a:lnTo>
                  <a:pt x="2563283" y="1372748"/>
                </a:lnTo>
                <a:lnTo>
                  <a:pt x="2562754" y="1400002"/>
                </a:lnTo>
                <a:lnTo>
                  <a:pt x="2562225" y="1413232"/>
                </a:lnTo>
                <a:lnTo>
                  <a:pt x="2561696" y="1426727"/>
                </a:lnTo>
                <a:lnTo>
                  <a:pt x="2560902" y="1440486"/>
                </a:lnTo>
                <a:lnTo>
                  <a:pt x="2560108" y="1454245"/>
                </a:lnTo>
                <a:lnTo>
                  <a:pt x="2446602" y="2972789"/>
                </a:lnTo>
                <a:lnTo>
                  <a:pt x="2439987" y="3061694"/>
                </a:lnTo>
                <a:lnTo>
                  <a:pt x="2423583" y="3052963"/>
                </a:lnTo>
                <a:lnTo>
                  <a:pt x="2406650" y="3044760"/>
                </a:lnTo>
                <a:lnTo>
                  <a:pt x="2389981" y="3037087"/>
                </a:lnTo>
                <a:lnTo>
                  <a:pt x="2372519" y="3029413"/>
                </a:lnTo>
                <a:lnTo>
                  <a:pt x="2355321" y="3022798"/>
                </a:lnTo>
                <a:lnTo>
                  <a:pt x="2337594" y="3016183"/>
                </a:lnTo>
                <a:lnTo>
                  <a:pt x="2319867" y="3010097"/>
                </a:lnTo>
                <a:lnTo>
                  <a:pt x="2301875" y="3004805"/>
                </a:lnTo>
                <a:lnTo>
                  <a:pt x="2283883" y="2999513"/>
                </a:lnTo>
                <a:lnTo>
                  <a:pt x="2265627" y="2995280"/>
                </a:lnTo>
                <a:lnTo>
                  <a:pt x="2247371" y="2991311"/>
                </a:lnTo>
                <a:lnTo>
                  <a:pt x="2229115" y="2987871"/>
                </a:lnTo>
                <a:lnTo>
                  <a:pt x="2210594" y="2984960"/>
                </a:lnTo>
                <a:lnTo>
                  <a:pt x="2192073" y="2982843"/>
                </a:lnTo>
                <a:lnTo>
                  <a:pt x="2173552" y="2980991"/>
                </a:lnTo>
                <a:lnTo>
                  <a:pt x="2155031" y="2979933"/>
                </a:lnTo>
                <a:lnTo>
                  <a:pt x="2136246" y="2979404"/>
                </a:lnTo>
                <a:lnTo>
                  <a:pt x="2117461" y="2979668"/>
                </a:lnTo>
                <a:lnTo>
                  <a:pt x="2098939" y="2980197"/>
                </a:lnTo>
                <a:lnTo>
                  <a:pt x="2080154" y="2981520"/>
                </a:lnTo>
                <a:lnTo>
                  <a:pt x="2061633" y="2983637"/>
                </a:lnTo>
                <a:lnTo>
                  <a:pt x="2043113" y="2986548"/>
                </a:lnTo>
                <a:lnTo>
                  <a:pt x="2033587" y="2988135"/>
                </a:lnTo>
                <a:lnTo>
                  <a:pt x="2024327" y="2989723"/>
                </a:lnTo>
                <a:lnTo>
                  <a:pt x="2015331" y="2991840"/>
                </a:lnTo>
                <a:lnTo>
                  <a:pt x="2005806" y="2993957"/>
                </a:lnTo>
                <a:lnTo>
                  <a:pt x="1996810" y="2996073"/>
                </a:lnTo>
                <a:lnTo>
                  <a:pt x="1987550" y="2998719"/>
                </a:lnTo>
                <a:lnTo>
                  <a:pt x="1978554" y="3001366"/>
                </a:lnTo>
                <a:lnTo>
                  <a:pt x="1969294" y="3004012"/>
                </a:lnTo>
                <a:lnTo>
                  <a:pt x="1960298" y="3007187"/>
                </a:lnTo>
                <a:lnTo>
                  <a:pt x="1951037" y="3010362"/>
                </a:lnTo>
                <a:lnTo>
                  <a:pt x="1942042" y="3013802"/>
                </a:lnTo>
                <a:lnTo>
                  <a:pt x="1932781" y="3017506"/>
                </a:lnTo>
                <a:lnTo>
                  <a:pt x="1924050" y="3021211"/>
                </a:lnTo>
                <a:lnTo>
                  <a:pt x="1915054" y="3025180"/>
                </a:lnTo>
                <a:lnTo>
                  <a:pt x="1906058" y="3029149"/>
                </a:lnTo>
                <a:lnTo>
                  <a:pt x="1897063" y="3033911"/>
                </a:lnTo>
                <a:lnTo>
                  <a:pt x="1888331" y="3038410"/>
                </a:lnTo>
                <a:lnTo>
                  <a:pt x="1879335" y="3042908"/>
                </a:lnTo>
                <a:lnTo>
                  <a:pt x="1870869" y="3048200"/>
                </a:lnTo>
                <a:lnTo>
                  <a:pt x="1861873" y="3053227"/>
                </a:lnTo>
                <a:lnTo>
                  <a:pt x="1853142" y="3059048"/>
                </a:lnTo>
                <a:lnTo>
                  <a:pt x="1843881" y="3064870"/>
                </a:lnTo>
                <a:lnTo>
                  <a:pt x="1835415" y="3071220"/>
                </a:lnTo>
                <a:lnTo>
                  <a:pt x="1826948" y="3077570"/>
                </a:lnTo>
                <a:lnTo>
                  <a:pt x="1818217" y="3084186"/>
                </a:lnTo>
                <a:lnTo>
                  <a:pt x="1810015" y="3090536"/>
                </a:lnTo>
                <a:lnTo>
                  <a:pt x="1802077" y="3097416"/>
                </a:lnTo>
                <a:lnTo>
                  <a:pt x="1794140" y="3104295"/>
                </a:lnTo>
                <a:lnTo>
                  <a:pt x="1786202" y="3111439"/>
                </a:lnTo>
                <a:lnTo>
                  <a:pt x="1778529" y="3118584"/>
                </a:lnTo>
                <a:lnTo>
                  <a:pt x="1771121" y="3125992"/>
                </a:lnTo>
                <a:lnTo>
                  <a:pt x="1763977" y="3133401"/>
                </a:lnTo>
                <a:lnTo>
                  <a:pt x="1756833" y="3140810"/>
                </a:lnTo>
                <a:lnTo>
                  <a:pt x="1749954" y="3148748"/>
                </a:lnTo>
                <a:lnTo>
                  <a:pt x="1743340" y="3156686"/>
                </a:lnTo>
                <a:lnTo>
                  <a:pt x="1736725" y="3164624"/>
                </a:lnTo>
                <a:lnTo>
                  <a:pt x="1730375" y="3172562"/>
                </a:lnTo>
                <a:lnTo>
                  <a:pt x="1724025" y="3180765"/>
                </a:lnTo>
                <a:lnTo>
                  <a:pt x="1718204" y="3189232"/>
                </a:lnTo>
                <a:lnTo>
                  <a:pt x="1712119" y="3197435"/>
                </a:lnTo>
                <a:lnTo>
                  <a:pt x="1706563" y="3205902"/>
                </a:lnTo>
                <a:lnTo>
                  <a:pt x="1701271" y="3214634"/>
                </a:lnTo>
                <a:lnTo>
                  <a:pt x="1695715" y="3223101"/>
                </a:lnTo>
                <a:lnTo>
                  <a:pt x="1690687" y="3232097"/>
                </a:lnTo>
                <a:lnTo>
                  <a:pt x="1685925" y="3240829"/>
                </a:lnTo>
                <a:lnTo>
                  <a:pt x="1681163" y="3250090"/>
                </a:lnTo>
                <a:lnTo>
                  <a:pt x="1676665" y="3259087"/>
                </a:lnTo>
                <a:lnTo>
                  <a:pt x="1672431" y="3268348"/>
                </a:lnTo>
                <a:lnTo>
                  <a:pt x="1668198" y="3277344"/>
                </a:lnTo>
                <a:lnTo>
                  <a:pt x="1664494" y="3286870"/>
                </a:lnTo>
                <a:lnTo>
                  <a:pt x="1660790" y="3296131"/>
                </a:lnTo>
                <a:lnTo>
                  <a:pt x="1657085" y="3305656"/>
                </a:lnTo>
                <a:lnTo>
                  <a:pt x="1653910" y="3315182"/>
                </a:lnTo>
                <a:lnTo>
                  <a:pt x="1650735" y="3324708"/>
                </a:lnTo>
                <a:lnTo>
                  <a:pt x="1647825" y="3334498"/>
                </a:lnTo>
                <a:lnTo>
                  <a:pt x="1644915" y="3344288"/>
                </a:lnTo>
                <a:lnTo>
                  <a:pt x="1642798" y="3353814"/>
                </a:lnTo>
                <a:lnTo>
                  <a:pt x="1640417" y="3363868"/>
                </a:lnTo>
                <a:lnTo>
                  <a:pt x="1638565" y="3373659"/>
                </a:lnTo>
                <a:lnTo>
                  <a:pt x="1636448" y="3383713"/>
                </a:lnTo>
                <a:lnTo>
                  <a:pt x="1634860" y="3393504"/>
                </a:lnTo>
                <a:lnTo>
                  <a:pt x="1633273" y="3403559"/>
                </a:lnTo>
                <a:lnTo>
                  <a:pt x="1632215" y="3413878"/>
                </a:lnTo>
                <a:lnTo>
                  <a:pt x="1631421" y="3423933"/>
                </a:lnTo>
                <a:lnTo>
                  <a:pt x="1630363" y="3434252"/>
                </a:lnTo>
                <a:lnTo>
                  <a:pt x="1629833" y="3444572"/>
                </a:lnTo>
                <a:lnTo>
                  <a:pt x="1629569" y="3454362"/>
                </a:lnTo>
                <a:lnTo>
                  <a:pt x="1629569" y="3464681"/>
                </a:lnTo>
                <a:lnTo>
                  <a:pt x="1629569" y="3475001"/>
                </a:lnTo>
                <a:lnTo>
                  <a:pt x="1630098" y="3485320"/>
                </a:lnTo>
                <a:lnTo>
                  <a:pt x="1630627" y="3495904"/>
                </a:lnTo>
                <a:lnTo>
                  <a:pt x="1631685" y="3506224"/>
                </a:lnTo>
                <a:lnTo>
                  <a:pt x="1632744" y="3516543"/>
                </a:lnTo>
                <a:lnTo>
                  <a:pt x="1633802" y="3526598"/>
                </a:lnTo>
                <a:lnTo>
                  <a:pt x="1635654" y="3537182"/>
                </a:lnTo>
                <a:lnTo>
                  <a:pt x="1637242" y="3547501"/>
                </a:lnTo>
                <a:lnTo>
                  <a:pt x="1639358" y="3557821"/>
                </a:lnTo>
                <a:lnTo>
                  <a:pt x="1641475" y="3568405"/>
                </a:lnTo>
                <a:lnTo>
                  <a:pt x="1644121" y="3578724"/>
                </a:lnTo>
                <a:lnTo>
                  <a:pt x="1646767" y="3589044"/>
                </a:lnTo>
                <a:lnTo>
                  <a:pt x="1649942" y="3599628"/>
                </a:lnTo>
                <a:lnTo>
                  <a:pt x="1653117" y="3609682"/>
                </a:lnTo>
                <a:lnTo>
                  <a:pt x="1656556" y="3620002"/>
                </a:lnTo>
                <a:lnTo>
                  <a:pt x="1660260" y="3630321"/>
                </a:lnTo>
                <a:lnTo>
                  <a:pt x="1663700" y="3638524"/>
                </a:lnTo>
                <a:lnTo>
                  <a:pt x="1666875" y="3646991"/>
                </a:lnTo>
                <a:lnTo>
                  <a:pt x="1674019" y="3663132"/>
                </a:lnTo>
                <a:lnTo>
                  <a:pt x="1682221" y="3679008"/>
                </a:lnTo>
                <a:lnTo>
                  <a:pt x="1690423" y="3694355"/>
                </a:lnTo>
                <a:lnTo>
                  <a:pt x="1699154" y="3709172"/>
                </a:lnTo>
                <a:lnTo>
                  <a:pt x="1708944" y="3723725"/>
                </a:lnTo>
                <a:lnTo>
                  <a:pt x="1718733" y="3737749"/>
                </a:lnTo>
                <a:lnTo>
                  <a:pt x="1729317" y="3751508"/>
                </a:lnTo>
                <a:lnTo>
                  <a:pt x="1740165" y="3764474"/>
                </a:lnTo>
                <a:lnTo>
                  <a:pt x="1751542" y="3777439"/>
                </a:lnTo>
                <a:lnTo>
                  <a:pt x="1763448" y="3789611"/>
                </a:lnTo>
                <a:lnTo>
                  <a:pt x="1775354" y="3801518"/>
                </a:lnTo>
                <a:lnTo>
                  <a:pt x="1788319" y="3812896"/>
                </a:lnTo>
                <a:lnTo>
                  <a:pt x="1801283" y="3823744"/>
                </a:lnTo>
                <a:lnTo>
                  <a:pt x="1814513" y="3834064"/>
                </a:lnTo>
                <a:lnTo>
                  <a:pt x="1828271" y="3843589"/>
                </a:lnTo>
                <a:lnTo>
                  <a:pt x="1842294" y="3852850"/>
                </a:lnTo>
                <a:lnTo>
                  <a:pt x="1856846" y="3861582"/>
                </a:lnTo>
                <a:lnTo>
                  <a:pt x="1871398" y="3869520"/>
                </a:lnTo>
                <a:lnTo>
                  <a:pt x="1886479" y="3877458"/>
                </a:lnTo>
                <a:lnTo>
                  <a:pt x="1901560" y="3884338"/>
                </a:lnTo>
                <a:lnTo>
                  <a:pt x="1917435" y="3890688"/>
                </a:lnTo>
                <a:lnTo>
                  <a:pt x="1933046" y="3896510"/>
                </a:lnTo>
                <a:lnTo>
                  <a:pt x="1949185" y="3901537"/>
                </a:lnTo>
                <a:lnTo>
                  <a:pt x="1965060" y="3906300"/>
                </a:lnTo>
                <a:lnTo>
                  <a:pt x="1981729" y="3910269"/>
                </a:lnTo>
                <a:lnTo>
                  <a:pt x="1997869" y="3913709"/>
                </a:lnTo>
                <a:lnTo>
                  <a:pt x="2014802" y="3916090"/>
                </a:lnTo>
                <a:lnTo>
                  <a:pt x="2031471" y="3918207"/>
                </a:lnTo>
                <a:lnTo>
                  <a:pt x="2048404" y="3919530"/>
                </a:lnTo>
                <a:lnTo>
                  <a:pt x="2056871" y="3920059"/>
                </a:lnTo>
                <a:lnTo>
                  <a:pt x="2065602" y="3920588"/>
                </a:lnTo>
                <a:lnTo>
                  <a:pt x="2074069" y="3920588"/>
                </a:lnTo>
                <a:lnTo>
                  <a:pt x="2082800" y="3920059"/>
                </a:lnTo>
                <a:lnTo>
                  <a:pt x="2091796" y="3919794"/>
                </a:lnTo>
                <a:lnTo>
                  <a:pt x="2100792" y="3919265"/>
                </a:lnTo>
                <a:lnTo>
                  <a:pt x="2109787" y="3918736"/>
                </a:lnTo>
                <a:lnTo>
                  <a:pt x="2118519" y="3917942"/>
                </a:lnTo>
                <a:lnTo>
                  <a:pt x="2127515" y="3916884"/>
                </a:lnTo>
                <a:lnTo>
                  <a:pt x="2136246" y="3915296"/>
                </a:lnTo>
                <a:lnTo>
                  <a:pt x="2145242" y="3913973"/>
                </a:lnTo>
                <a:lnTo>
                  <a:pt x="2153973" y="3912121"/>
                </a:lnTo>
                <a:lnTo>
                  <a:pt x="2162704" y="3910533"/>
                </a:lnTo>
                <a:lnTo>
                  <a:pt x="2171435" y="3908152"/>
                </a:lnTo>
                <a:lnTo>
                  <a:pt x="2179902" y="3906035"/>
                </a:lnTo>
                <a:lnTo>
                  <a:pt x="2188633" y="3903654"/>
                </a:lnTo>
                <a:lnTo>
                  <a:pt x="2196835" y="3901008"/>
                </a:lnTo>
                <a:lnTo>
                  <a:pt x="2205567" y="3898097"/>
                </a:lnTo>
                <a:lnTo>
                  <a:pt x="2213769" y="3895451"/>
                </a:lnTo>
                <a:lnTo>
                  <a:pt x="2221971" y="3892276"/>
                </a:lnTo>
                <a:lnTo>
                  <a:pt x="2229908" y="3888836"/>
                </a:lnTo>
                <a:lnTo>
                  <a:pt x="2238375" y="3885396"/>
                </a:lnTo>
                <a:lnTo>
                  <a:pt x="2246313" y="3881692"/>
                </a:lnTo>
                <a:lnTo>
                  <a:pt x="2254250" y="3877988"/>
                </a:lnTo>
                <a:lnTo>
                  <a:pt x="2261923" y="3874019"/>
                </a:lnTo>
                <a:lnTo>
                  <a:pt x="2269596" y="3870049"/>
                </a:lnTo>
                <a:lnTo>
                  <a:pt x="2277269" y="3865287"/>
                </a:lnTo>
                <a:lnTo>
                  <a:pt x="2285206" y="3861053"/>
                </a:lnTo>
                <a:lnTo>
                  <a:pt x="2292615" y="3856555"/>
                </a:lnTo>
                <a:lnTo>
                  <a:pt x="2299758" y="3851527"/>
                </a:lnTo>
                <a:lnTo>
                  <a:pt x="2307167" y="3846765"/>
                </a:lnTo>
                <a:lnTo>
                  <a:pt x="2314311" y="3841737"/>
                </a:lnTo>
                <a:lnTo>
                  <a:pt x="2321189" y="3836445"/>
                </a:lnTo>
                <a:lnTo>
                  <a:pt x="2328333" y="3831153"/>
                </a:lnTo>
                <a:lnTo>
                  <a:pt x="2334948" y="3825597"/>
                </a:lnTo>
                <a:lnTo>
                  <a:pt x="2341563" y="3820040"/>
                </a:lnTo>
                <a:lnTo>
                  <a:pt x="2348177" y="3814219"/>
                </a:lnTo>
                <a:lnTo>
                  <a:pt x="2354527" y="3808133"/>
                </a:lnTo>
                <a:lnTo>
                  <a:pt x="2361142" y="3802312"/>
                </a:lnTo>
                <a:lnTo>
                  <a:pt x="2366963" y="3795961"/>
                </a:lnTo>
                <a:lnTo>
                  <a:pt x="2373048" y="3789611"/>
                </a:lnTo>
                <a:lnTo>
                  <a:pt x="2379133" y="3782996"/>
                </a:lnTo>
                <a:lnTo>
                  <a:pt x="2384689" y="3776645"/>
                </a:lnTo>
                <a:lnTo>
                  <a:pt x="2390511" y="3770030"/>
                </a:lnTo>
                <a:lnTo>
                  <a:pt x="2395802" y="3763151"/>
                </a:lnTo>
                <a:lnTo>
                  <a:pt x="2401358" y="3756271"/>
                </a:lnTo>
                <a:lnTo>
                  <a:pt x="2406385" y="3749127"/>
                </a:lnTo>
                <a:lnTo>
                  <a:pt x="2411677" y="3741718"/>
                </a:lnTo>
                <a:lnTo>
                  <a:pt x="2416439" y="3734574"/>
                </a:lnTo>
                <a:lnTo>
                  <a:pt x="2420937" y="3727165"/>
                </a:lnTo>
                <a:lnTo>
                  <a:pt x="2425435" y="3719492"/>
                </a:lnTo>
                <a:lnTo>
                  <a:pt x="2430198" y="3712083"/>
                </a:lnTo>
                <a:lnTo>
                  <a:pt x="2434431" y="3704145"/>
                </a:lnTo>
                <a:lnTo>
                  <a:pt x="2438400" y="3696207"/>
                </a:lnTo>
                <a:lnTo>
                  <a:pt x="2442104" y="3688269"/>
                </a:lnTo>
                <a:lnTo>
                  <a:pt x="2445808" y="3680331"/>
                </a:lnTo>
                <a:lnTo>
                  <a:pt x="2449513" y="3672128"/>
                </a:lnTo>
                <a:lnTo>
                  <a:pt x="2452687" y="3663661"/>
                </a:lnTo>
                <a:lnTo>
                  <a:pt x="2456127" y="3655458"/>
                </a:lnTo>
                <a:lnTo>
                  <a:pt x="2459037" y="3646991"/>
                </a:lnTo>
                <a:lnTo>
                  <a:pt x="2461683" y="3638259"/>
                </a:lnTo>
                <a:lnTo>
                  <a:pt x="2464329" y="3629792"/>
                </a:lnTo>
                <a:lnTo>
                  <a:pt x="2466711" y="3621060"/>
                </a:lnTo>
                <a:lnTo>
                  <a:pt x="2468827" y="3612064"/>
                </a:lnTo>
                <a:lnTo>
                  <a:pt x="2470944" y="3603332"/>
                </a:lnTo>
                <a:lnTo>
                  <a:pt x="2472796" y="3594071"/>
                </a:lnTo>
                <a:lnTo>
                  <a:pt x="2474383" y="3585075"/>
                </a:lnTo>
                <a:lnTo>
                  <a:pt x="2475706" y="3575814"/>
                </a:lnTo>
                <a:lnTo>
                  <a:pt x="2476765" y="3567346"/>
                </a:lnTo>
                <a:lnTo>
                  <a:pt x="2477029" y="3558615"/>
                </a:lnTo>
                <a:lnTo>
                  <a:pt x="2477558" y="3549883"/>
                </a:lnTo>
                <a:lnTo>
                  <a:pt x="2477558" y="3541151"/>
                </a:lnTo>
                <a:lnTo>
                  <a:pt x="2477558" y="3532684"/>
                </a:lnTo>
                <a:lnTo>
                  <a:pt x="2477558" y="3524216"/>
                </a:lnTo>
                <a:lnTo>
                  <a:pt x="2477029" y="3515749"/>
                </a:lnTo>
                <a:lnTo>
                  <a:pt x="2476500" y="3507282"/>
                </a:lnTo>
                <a:lnTo>
                  <a:pt x="2475706" y="3498815"/>
                </a:lnTo>
                <a:lnTo>
                  <a:pt x="2474913" y="3490348"/>
                </a:lnTo>
                <a:lnTo>
                  <a:pt x="2473854" y="3482145"/>
                </a:lnTo>
                <a:lnTo>
                  <a:pt x="2472796" y="3473942"/>
                </a:lnTo>
                <a:lnTo>
                  <a:pt x="2471208" y="3465475"/>
                </a:lnTo>
                <a:lnTo>
                  <a:pt x="2469621" y="3457272"/>
                </a:lnTo>
                <a:lnTo>
                  <a:pt x="2467769" y="3449334"/>
                </a:lnTo>
                <a:lnTo>
                  <a:pt x="2465917" y="3441132"/>
                </a:lnTo>
                <a:lnTo>
                  <a:pt x="2463800" y="3432929"/>
                </a:lnTo>
                <a:lnTo>
                  <a:pt x="2461419" y="3424991"/>
                </a:lnTo>
                <a:lnTo>
                  <a:pt x="2459302" y="3417318"/>
                </a:lnTo>
                <a:lnTo>
                  <a:pt x="2456656" y="3409380"/>
                </a:lnTo>
                <a:lnTo>
                  <a:pt x="2453746" y="3401706"/>
                </a:lnTo>
                <a:lnTo>
                  <a:pt x="2450835" y="3394033"/>
                </a:lnTo>
                <a:lnTo>
                  <a:pt x="2447925" y="3386095"/>
                </a:lnTo>
                <a:lnTo>
                  <a:pt x="2444750" y="3378686"/>
                </a:lnTo>
                <a:lnTo>
                  <a:pt x="2441311" y="3371277"/>
                </a:lnTo>
                <a:lnTo>
                  <a:pt x="2437871" y="3363868"/>
                </a:lnTo>
                <a:lnTo>
                  <a:pt x="2434167" y="3356724"/>
                </a:lnTo>
                <a:lnTo>
                  <a:pt x="2430463" y="3349580"/>
                </a:lnTo>
                <a:lnTo>
                  <a:pt x="2426494" y="3342436"/>
                </a:lnTo>
                <a:lnTo>
                  <a:pt x="2422525" y="3335292"/>
                </a:lnTo>
                <a:lnTo>
                  <a:pt x="2418027" y="3328412"/>
                </a:lnTo>
                <a:lnTo>
                  <a:pt x="2413529" y="3322062"/>
                </a:lnTo>
                <a:lnTo>
                  <a:pt x="2409031" y="3315182"/>
                </a:lnTo>
                <a:lnTo>
                  <a:pt x="2404533" y="3308567"/>
                </a:lnTo>
                <a:lnTo>
                  <a:pt x="2399506" y="3302216"/>
                </a:lnTo>
                <a:lnTo>
                  <a:pt x="2394744" y="3295866"/>
                </a:lnTo>
                <a:lnTo>
                  <a:pt x="2389717" y="3289780"/>
                </a:lnTo>
                <a:lnTo>
                  <a:pt x="2384425" y="3283430"/>
                </a:lnTo>
                <a:lnTo>
                  <a:pt x="2379133" y="3277344"/>
                </a:lnTo>
                <a:lnTo>
                  <a:pt x="2373577" y="3271787"/>
                </a:lnTo>
                <a:lnTo>
                  <a:pt x="2367756" y="3265966"/>
                </a:lnTo>
                <a:lnTo>
                  <a:pt x="2362200" y="3260145"/>
                </a:lnTo>
                <a:lnTo>
                  <a:pt x="2356379" y="3254853"/>
                </a:lnTo>
                <a:lnTo>
                  <a:pt x="2350558" y="3249826"/>
                </a:lnTo>
                <a:lnTo>
                  <a:pt x="2344208" y="3244534"/>
                </a:lnTo>
                <a:lnTo>
                  <a:pt x="2337858" y="3239506"/>
                </a:lnTo>
                <a:lnTo>
                  <a:pt x="2331508" y="3234479"/>
                </a:lnTo>
                <a:lnTo>
                  <a:pt x="2325158" y="3229716"/>
                </a:lnTo>
                <a:lnTo>
                  <a:pt x="2318544" y="3225218"/>
                </a:lnTo>
                <a:lnTo>
                  <a:pt x="2311929" y="3220984"/>
                </a:lnTo>
                <a:lnTo>
                  <a:pt x="2305050" y="3216486"/>
                </a:lnTo>
                <a:lnTo>
                  <a:pt x="2298171" y="3212252"/>
                </a:lnTo>
                <a:lnTo>
                  <a:pt x="2291027" y="3208548"/>
                </a:lnTo>
                <a:lnTo>
                  <a:pt x="2283883" y="3204579"/>
                </a:lnTo>
                <a:lnTo>
                  <a:pt x="2276475" y="3201139"/>
                </a:lnTo>
                <a:lnTo>
                  <a:pt x="2269067" y="3197699"/>
                </a:lnTo>
                <a:lnTo>
                  <a:pt x="2261658" y="3194259"/>
                </a:lnTo>
                <a:lnTo>
                  <a:pt x="2254250" y="3191084"/>
                </a:lnTo>
                <a:lnTo>
                  <a:pt x="2246577" y="3188438"/>
                </a:lnTo>
                <a:lnTo>
                  <a:pt x="2238639" y="3185792"/>
                </a:lnTo>
                <a:lnTo>
                  <a:pt x="2230967" y="3183146"/>
                </a:lnTo>
                <a:lnTo>
                  <a:pt x="2222765" y="3180765"/>
                </a:lnTo>
                <a:lnTo>
                  <a:pt x="2214563" y="3178648"/>
                </a:lnTo>
                <a:lnTo>
                  <a:pt x="2206625" y="3176531"/>
                </a:lnTo>
                <a:lnTo>
                  <a:pt x="2196042" y="3174679"/>
                </a:lnTo>
                <a:lnTo>
                  <a:pt x="2185723" y="3172827"/>
                </a:lnTo>
                <a:lnTo>
                  <a:pt x="2175404" y="3171504"/>
                </a:lnTo>
                <a:lnTo>
                  <a:pt x="2165085" y="3170445"/>
                </a:lnTo>
                <a:lnTo>
                  <a:pt x="2154502" y="3169387"/>
                </a:lnTo>
                <a:lnTo>
                  <a:pt x="2144448" y="3169122"/>
                </a:lnTo>
                <a:lnTo>
                  <a:pt x="2134129" y="3168858"/>
                </a:lnTo>
                <a:lnTo>
                  <a:pt x="2123546" y="3169122"/>
                </a:lnTo>
                <a:lnTo>
                  <a:pt x="2113227" y="3169387"/>
                </a:lnTo>
                <a:lnTo>
                  <a:pt x="2102908" y="3170445"/>
                </a:lnTo>
                <a:lnTo>
                  <a:pt x="2092590" y="3171504"/>
                </a:lnTo>
                <a:lnTo>
                  <a:pt x="2082271" y="3172827"/>
                </a:lnTo>
                <a:lnTo>
                  <a:pt x="2072481" y="3174679"/>
                </a:lnTo>
                <a:lnTo>
                  <a:pt x="2062427" y="3176531"/>
                </a:lnTo>
                <a:lnTo>
                  <a:pt x="2052108" y="3178913"/>
                </a:lnTo>
                <a:lnTo>
                  <a:pt x="2042319" y="3181823"/>
                </a:lnTo>
                <a:lnTo>
                  <a:pt x="2032529" y="3184469"/>
                </a:lnTo>
                <a:lnTo>
                  <a:pt x="2022740" y="3187909"/>
                </a:lnTo>
                <a:lnTo>
                  <a:pt x="2012950" y="3191349"/>
                </a:lnTo>
                <a:lnTo>
                  <a:pt x="2003690" y="3195582"/>
                </a:lnTo>
                <a:lnTo>
                  <a:pt x="1994165" y="3199816"/>
                </a:lnTo>
                <a:lnTo>
                  <a:pt x="1984640" y="3204050"/>
                </a:lnTo>
                <a:lnTo>
                  <a:pt x="1975644" y="3208812"/>
                </a:lnTo>
                <a:lnTo>
                  <a:pt x="1966648" y="3214104"/>
                </a:lnTo>
                <a:lnTo>
                  <a:pt x="1957917" y="3219396"/>
                </a:lnTo>
                <a:lnTo>
                  <a:pt x="1949185" y="3225218"/>
                </a:lnTo>
                <a:lnTo>
                  <a:pt x="1940454" y="3231039"/>
                </a:lnTo>
                <a:lnTo>
                  <a:pt x="1932252" y="3237389"/>
                </a:lnTo>
                <a:lnTo>
                  <a:pt x="1924050" y="3244269"/>
                </a:lnTo>
                <a:lnTo>
                  <a:pt x="1915848" y="3251149"/>
                </a:lnTo>
                <a:lnTo>
                  <a:pt x="1908175" y="3258293"/>
                </a:lnTo>
                <a:lnTo>
                  <a:pt x="1900767" y="3265966"/>
                </a:lnTo>
                <a:lnTo>
                  <a:pt x="1895475" y="3272581"/>
                </a:lnTo>
                <a:lnTo>
                  <a:pt x="1889919" y="3279196"/>
                </a:lnTo>
                <a:lnTo>
                  <a:pt x="1884892" y="3286076"/>
                </a:lnTo>
                <a:lnTo>
                  <a:pt x="1880129" y="3292955"/>
                </a:lnTo>
                <a:lnTo>
                  <a:pt x="1875367" y="3299570"/>
                </a:lnTo>
                <a:lnTo>
                  <a:pt x="1871133" y="3306715"/>
                </a:lnTo>
                <a:lnTo>
                  <a:pt x="1866900" y="3313859"/>
                </a:lnTo>
                <a:lnTo>
                  <a:pt x="1862931" y="3321003"/>
                </a:lnTo>
                <a:lnTo>
                  <a:pt x="1858963" y="3328412"/>
                </a:lnTo>
                <a:lnTo>
                  <a:pt x="1855258" y="3335556"/>
                </a:lnTo>
                <a:lnTo>
                  <a:pt x="1851819" y="3342965"/>
                </a:lnTo>
                <a:lnTo>
                  <a:pt x="1848644" y="3350638"/>
                </a:lnTo>
                <a:lnTo>
                  <a:pt x="1845469" y="3358312"/>
                </a:lnTo>
                <a:lnTo>
                  <a:pt x="1842558" y="3365721"/>
                </a:lnTo>
                <a:lnTo>
                  <a:pt x="1839913" y="3373394"/>
                </a:lnTo>
                <a:lnTo>
                  <a:pt x="1837796" y="3381067"/>
                </a:lnTo>
                <a:lnTo>
                  <a:pt x="1835415" y="3388741"/>
                </a:lnTo>
                <a:lnTo>
                  <a:pt x="1833563" y="3396414"/>
                </a:lnTo>
                <a:lnTo>
                  <a:pt x="1831446" y="3404088"/>
                </a:lnTo>
                <a:lnTo>
                  <a:pt x="1830123" y="3412026"/>
                </a:lnTo>
                <a:lnTo>
                  <a:pt x="1828535" y="3419964"/>
                </a:lnTo>
                <a:lnTo>
                  <a:pt x="1827477" y="3427637"/>
                </a:lnTo>
                <a:lnTo>
                  <a:pt x="1826419" y="3435311"/>
                </a:lnTo>
                <a:lnTo>
                  <a:pt x="1825625" y="3443249"/>
                </a:lnTo>
                <a:lnTo>
                  <a:pt x="1824831" y="3450922"/>
                </a:lnTo>
                <a:lnTo>
                  <a:pt x="1824567" y="3458860"/>
                </a:lnTo>
                <a:lnTo>
                  <a:pt x="1824567" y="3466533"/>
                </a:lnTo>
                <a:lnTo>
                  <a:pt x="1824567" y="3474472"/>
                </a:lnTo>
                <a:lnTo>
                  <a:pt x="1824831" y="3482145"/>
                </a:lnTo>
                <a:lnTo>
                  <a:pt x="1825096" y="3489818"/>
                </a:lnTo>
                <a:lnTo>
                  <a:pt x="1825890" y="3497492"/>
                </a:lnTo>
                <a:lnTo>
                  <a:pt x="1826948" y="3505165"/>
                </a:lnTo>
                <a:lnTo>
                  <a:pt x="1828006" y="3512574"/>
                </a:lnTo>
                <a:lnTo>
                  <a:pt x="1829065" y="3520512"/>
                </a:lnTo>
                <a:lnTo>
                  <a:pt x="1830917" y="3527921"/>
                </a:lnTo>
                <a:lnTo>
                  <a:pt x="1832504" y="3535330"/>
                </a:lnTo>
                <a:lnTo>
                  <a:pt x="1834356" y="3542738"/>
                </a:lnTo>
                <a:lnTo>
                  <a:pt x="1836473" y="3550147"/>
                </a:lnTo>
                <a:lnTo>
                  <a:pt x="1838854" y="3557292"/>
                </a:lnTo>
                <a:lnTo>
                  <a:pt x="1841500" y="3564436"/>
                </a:lnTo>
                <a:lnTo>
                  <a:pt x="1844410" y="3571580"/>
                </a:lnTo>
                <a:lnTo>
                  <a:pt x="1847321" y="3578724"/>
                </a:lnTo>
                <a:lnTo>
                  <a:pt x="1850496" y="3585604"/>
                </a:lnTo>
                <a:lnTo>
                  <a:pt x="1853935" y="3592483"/>
                </a:lnTo>
                <a:lnTo>
                  <a:pt x="1857640" y="3599098"/>
                </a:lnTo>
                <a:lnTo>
                  <a:pt x="1861344" y="3605713"/>
                </a:lnTo>
                <a:lnTo>
                  <a:pt x="1865313" y="3612328"/>
                </a:lnTo>
                <a:lnTo>
                  <a:pt x="1869810" y="3618943"/>
                </a:lnTo>
                <a:lnTo>
                  <a:pt x="1874308" y="3625294"/>
                </a:lnTo>
                <a:lnTo>
                  <a:pt x="1879071" y="3631380"/>
                </a:lnTo>
                <a:lnTo>
                  <a:pt x="1884098" y="3637466"/>
                </a:lnTo>
                <a:lnTo>
                  <a:pt x="1889125" y="3643551"/>
                </a:lnTo>
                <a:lnTo>
                  <a:pt x="1894417" y="3649108"/>
                </a:lnTo>
                <a:lnTo>
                  <a:pt x="1900237" y="3654929"/>
                </a:lnTo>
                <a:lnTo>
                  <a:pt x="1906058" y="3660221"/>
                </a:lnTo>
                <a:lnTo>
                  <a:pt x="1911879" y="3665778"/>
                </a:lnTo>
                <a:lnTo>
                  <a:pt x="1918229" y="3671070"/>
                </a:lnTo>
                <a:lnTo>
                  <a:pt x="1924844" y="3676097"/>
                </a:lnTo>
                <a:lnTo>
                  <a:pt x="1931458" y="3680860"/>
                </a:lnTo>
                <a:lnTo>
                  <a:pt x="1938337" y="3685623"/>
                </a:lnTo>
                <a:lnTo>
                  <a:pt x="1945481" y="3690386"/>
                </a:lnTo>
                <a:lnTo>
                  <a:pt x="1952890" y="3694619"/>
                </a:lnTo>
                <a:lnTo>
                  <a:pt x="1960298" y="3698853"/>
                </a:lnTo>
                <a:lnTo>
                  <a:pt x="1968235" y="3702822"/>
                </a:lnTo>
                <a:lnTo>
                  <a:pt x="1975644" y="3706262"/>
                </a:lnTo>
                <a:lnTo>
                  <a:pt x="1983052" y="3709437"/>
                </a:lnTo>
                <a:lnTo>
                  <a:pt x="1990725" y="3712083"/>
                </a:lnTo>
                <a:lnTo>
                  <a:pt x="1998133" y="3714464"/>
                </a:lnTo>
                <a:lnTo>
                  <a:pt x="2006071" y="3716846"/>
                </a:lnTo>
                <a:lnTo>
                  <a:pt x="2013744" y="3718963"/>
                </a:lnTo>
                <a:lnTo>
                  <a:pt x="2021946" y="3720550"/>
                </a:lnTo>
                <a:lnTo>
                  <a:pt x="2029619" y="3722138"/>
                </a:lnTo>
                <a:lnTo>
                  <a:pt x="2037556" y="3723196"/>
                </a:lnTo>
                <a:lnTo>
                  <a:pt x="2045494" y="3724255"/>
                </a:lnTo>
                <a:lnTo>
                  <a:pt x="2053431" y="3724784"/>
                </a:lnTo>
                <a:lnTo>
                  <a:pt x="2061898" y="3725048"/>
                </a:lnTo>
                <a:lnTo>
                  <a:pt x="2069835" y="3725048"/>
                </a:lnTo>
                <a:lnTo>
                  <a:pt x="2077773" y="3725048"/>
                </a:lnTo>
                <a:lnTo>
                  <a:pt x="2085710" y="3724519"/>
                </a:lnTo>
                <a:lnTo>
                  <a:pt x="2093913" y="3723725"/>
                </a:lnTo>
                <a:lnTo>
                  <a:pt x="2101850" y="3722932"/>
                </a:lnTo>
                <a:lnTo>
                  <a:pt x="2109787" y="3721344"/>
                </a:lnTo>
                <a:lnTo>
                  <a:pt x="2117725" y="3720021"/>
                </a:lnTo>
                <a:lnTo>
                  <a:pt x="2125663" y="3717904"/>
                </a:lnTo>
                <a:lnTo>
                  <a:pt x="2133600" y="3715787"/>
                </a:lnTo>
                <a:lnTo>
                  <a:pt x="2141273" y="3713406"/>
                </a:lnTo>
                <a:lnTo>
                  <a:pt x="2148946" y="3710495"/>
                </a:lnTo>
                <a:lnTo>
                  <a:pt x="2156619" y="3707320"/>
                </a:lnTo>
                <a:lnTo>
                  <a:pt x="2164027" y="3704409"/>
                </a:lnTo>
                <a:lnTo>
                  <a:pt x="2171435" y="3700705"/>
                </a:lnTo>
                <a:lnTo>
                  <a:pt x="2178844" y="3696471"/>
                </a:lnTo>
                <a:lnTo>
                  <a:pt x="2186252" y="3692238"/>
                </a:lnTo>
                <a:lnTo>
                  <a:pt x="2193131" y="3687740"/>
                </a:lnTo>
                <a:lnTo>
                  <a:pt x="2200275" y="3682977"/>
                </a:lnTo>
                <a:lnTo>
                  <a:pt x="2207154" y="3677685"/>
                </a:lnTo>
                <a:lnTo>
                  <a:pt x="2213769" y="3672393"/>
                </a:lnTo>
                <a:lnTo>
                  <a:pt x="2219325" y="3666836"/>
                </a:lnTo>
                <a:lnTo>
                  <a:pt x="2224617" y="3661280"/>
                </a:lnTo>
                <a:lnTo>
                  <a:pt x="2229379" y="3655194"/>
                </a:lnTo>
                <a:lnTo>
                  <a:pt x="2234406" y="3649108"/>
                </a:lnTo>
                <a:lnTo>
                  <a:pt x="2238639" y="3643022"/>
                </a:lnTo>
                <a:lnTo>
                  <a:pt x="2242873" y="3636672"/>
                </a:lnTo>
                <a:lnTo>
                  <a:pt x="2246577" y="3630057"/>
                </a:lnTo>
                <a:lnTo>
                  <a:pt x="2250281" y="3623442"/>
                </a:lnTo>
                <a:lnTo>
                  <a:pt x="2253456" y="3616827"/>
                </a:lnTo>
                <a:lnTo>
                  <a:pt x="2256631" y="3610476"/>
                </a:lnTo>
                <a:lnTo>
                  <a:pt x="2259277" y="3603597"/>
                </a:lnTo>
                <a:lnTo>
                  <a:pt x="2261658" y="3596452"/>
                </a:lnTo>
                <a:lnTo>
                  <a:pt x="2264039" y="3589573"/>
                </a:lnTo>
                <a:lnTo>
                  <a:pt x="2265892" y="3582429"/>
                </a:lnTo>
                <a:lnTo>
                  <a:pt x="2267479" y="3575284"/>
                </a:lnTo>
                <a:lnTo>
                  <a:pt x="2268802" y="3568140"/>
                </a:lnTo>
                <a:lnTo>
                  <a:pt x="2269861" y="3560996"/>
                </a:lnTo>
                <a:lnTo>
                  <a:pt x="2270654" y="3553852"/>
                </a:lnTo>
                <a:lnTo>
                  <a:pt x="2271183" y="3546443"/>
                </a:lnTo>
                <a:lnTo>
                  <a:pt x="2271448" y="3539299"/>
                </a:lnTo>
                <a:lnTo>
                  <a:pt x="2271183" y="3531890"/>
                </a:lnTo>
                <a:lnTo>
                  <a:pt x="2270919" y="3524746"/>
                </a:lnTo>
                <a:lnTo>
                  <a:pt x="2269861" y="3517337"/>
                </a:lnTo>
                <a:lnTo>
                  <a:pt x="2269067" y="3510193"/>
                </a:lnTo>
                <a:lnTo>
                  <a:pt x="2267744" y="3503048"/>
                </a:lnTo>
                <a:lnTo>
                  <a:pt x="2266156" y="3495904"/>
                </a:lnTo>
                <a:lnTo>
                  <a:pt x="2264304" y="3488495"/>
                </a:lnTo>
                <a:lnTo>
                  <a:pt x="2261923" y="3481616"/>
                </a:lnTo>
                <a:lnTo>
                  <a:pt x="2259806" y="3474472"/>
                </a:lnTo>
                <a:lnTo>
                  <a:pt x="2256896" y="3467327"/>
                </a:lnTo>
                <a:lnTo>
                  <a:pt x="2253721" y="3460448"/>
                </a:lnTo>
                <a:lnTo>
                  <a:pt x="2250281" y="3453568"/>
                </a:lnTo>
                <a:lnTo>
                  <a:pt x="2251604" y="3460448"/>
                </a:lnTo>
                <a:lnTo>
                  <a:pt x="2252927" y="3467592"/>
                </a:lnTo>
                <a:lnTo>
                  <a:pt x="2253985" y="3474207"/>
                </a:lnTo>
                <a:lnTo>
                  <a:pt x="2254779" y="3481087"/>
                </a:lnTo>
                <a:lnTo>
                  <a:pt x="2255573" y="3487966"/>
                </a:lnTo>
                <a:lnTo>
                  <a:pt x="2256102" y="3494317"/>
                </a:lnTo>
                <a:lnTo>
                  <a:pt x="2256367" y="3500932"/>
                </a:lnTo>
                <a:lnTo>
                  <a:pt x="2256367" y="3507547"/>
                </a:lnTo>
                <a:lnTo>
                  <a:pt x="2256367" y="3514162"/>
                </a:lnTo>
                <a:lnTo>
                  <a:pt x="2256102" y="3520512"/>
                </a:lnTo>
                <a:lnTo>
                  <a:pt x="2255308" y="3526862"/>
                </a:lnTo>
                <a:lnTo>
                  <a:pt x="2254515" y="3533213"/>
                </a:lnTo>
                <a:lnTo>
                  <a:pt x="2253456" y="3539299"/>
                </a:lnTo>
                <a:lnTo>
                  <a:pt x="2252133" y="3545649"/>
                </a:lnTo>
                <a:lnTo>
                  <a:pt x="2250811" y="3551470"/>
                </a:lnTo>
                <a:lnTo>
                  <a:pt x="2249223" y="3557556"/>
                </a:lnTo>
                <a:lnTo>
                  <a:pt x="2247106" y="3563642"/>
                </a:lnTo>
                <a:lnTo>
                  <a:pt x="2245254" y="3569463"/>
                </a:lnTo>
                <a:lnTo>
                  <a:pt x="2242608" y="3575284"/>
                </a:lnTo>
                <a:lnTo>
                  <a:pt x="2239963" y="3580841"/>
                </a:lnTo>
                <a:lnTo>
                  <a:pt x="2237052" y="3586398"/>
                </a:lnTo>
                <a:lnTo>
                  <a:pt x="2234406" y="3592219"/>
                </a:lnTo>
                <a:lnTo>
                  <a:pt x="2230967" y="3597511"/>
                </a:lnTo>
                <a:lnTo>
                  <a:pt x="2227263" y="3602538"/>
                </a:lnTo>
                <a:lnTo>
                  <a:pt x="2223558" y="3608095"/>
                </a:lnTo>
                <a:lnTo>
                  <a:pt x="2219325" y="3613122"/>
                </a:lnTo>
                <a:lnTo>
                  <a:pt x="2215092" y="3618150"/>
                </a:lnTo>
                <a:lnTo>
                  <a:pt x="2210594" y="3623177"/>
                </a:lnTo>
                <a:lnTo>
                  <a:pt x="2205831" y="3627940"/>
                </a:lnTo>
                <a:lnTo>
                  <a:pt x="2200539" y="3632703"/>
                </a:lnTo>
                <a:lnTo>
                  <a:pt x="2195513" y="3637466"/>
                </a:lnTo>
                <a:lnTo>
                  <a:pt x="2189692" y="3641964"/>
                </a:lnTo>
                <a:lnTo>
                  <a:pt x="2184665" y="3645404"/>
                </a:lnTo>
                <a:lnTo>
                  <a:pt x="2179108" y="3648579"/>
                </a:lnTo>
                <a:lnTo>
                  <a:pt x="2173817" y="3651489"/>
                </a:lnTo>
                <a:lnTo>
                  <a:pt x="2168261" y="3654400"/>
                </a:lnTo>
                <a:lnTo>
                  <a:pt x="2162969" y="3656781"/>
                </a:lnTo>
                <a:lnTo>
                  <a:pt x="2157413" y="3659427"/>
                </a:lnTo>
                <a:lnTo>
                  <a:pt x="2151856" y="3661809"/>
                </a:lnTo>
                <a:lnTo>
                  <a:pt x="2146300" y="3663661"/>
                </a:lnTo>
                <a:lnTo>
                  <a:pt x="2135187" y="3667365"/>
                </a:lnTo>
                <a:lnTo>
                  <a:pt x="2123811" y="3670541"/>
                </a:lnTo>
                <a:lnTo>
                  <a:pt x="2112698" y="3672922"/>
                </a:lnTo>
                <a:lnTo>
                  <a:pt x="2101321" y="3674510"/>
                </a:lnTo>
                <a:lnTo>
                  <a:pt x="2090208" y="3675568"/>
                </a:lnTo>
                <a:lnTo>
                  <a:pt x="2079096" y="3676097"/>
                </a:lnTo>
                <a:lnTo>
                  <a:pt x="2067719" y="3675833"/>
                </a:lnTo>
                <a:lnTo>
                  <a:pt x="2056606" y="3674774"/>
                </a:lnTo>
                <a:lnTo>
                  <a:pt x="2045494" y="3673451"/>
                </a:lnTo>
                <a:lnTo>
                  <a:pt x="2034646" y="3671599"/>
                </a:lnTo>
                <a:lnTo>
                  <a:pt x="2024063" y="3668688"/>
                </a:lnTo>
                <a:lnTo>
                  <a:pt x="2013479" y="3665513"/>
                </a:lnTo>
                <a:lnTo>
                  <a:pt x="2003425" y="3661809"/>
                </a:lnTo>
                <a:lnTo>
                  <a:pt x="1993371" y="3657575"/>
                </a:lnTo>
                <a:lnTo>
                  <a:pt x="1983581" y="3652548"/>
                </a:lnTo>
                <a:lnTo>
                  <a:pt x="1973792" y="3647520"/>
                </a:lnTo>
                <a:lnTo>
                  <a:pt x="1964796" y="3641435"/>
                </a:lnTo>
                <a:lnTo>
                  <a:pt x="1955800" y="3635084"/>
                </a:lnTo>
                <a:lnTo>
                  <a:pt x="1947333" y="3628469"/>
                </a:lnTo>
                <a:lnTo>
                  <a:pt x="1939396" y="3621325"/>
                </a:lnTo>
                <a:lnTo>
                  <a:pt x="1931723" y="3613122"/>
                </a:lnTo>
                <a:lnTo>
                  <a:pt x="1924315" y="3605184"/>
                </a:lnTo>
                <a:lnTo>
                  <a:pt x="1917435" y="3596452"/>
                </a:lnTo>
                <a:lnTo>
                  <a:pt x="1911085" y="3587456"/>
                </a:lnTo>
                <a:lnTo>
                  <a:pt x="1905000" y="3578195"/>
                </a:lnTo>
                <a:lnTo>
                  <a:pt x="1899973" y="3568140"/>
                </a:lnTo>
                <a:lnTo>
                  <a:pt x="1895210" y="3557821"/>
                </a:lnTo>
                <a:lnTo>
                  <a:pt x="1892829" y="3552793"/>
                </a:lnTo>
                <a:lnTo>
                  <a:pt x="1890713" y="3547237"/>
                </a:lnTo>
                <a:lnTo>
                  <a:pt x="1888331" y="3537182"/>
                </a:lnTo>
                <a:lnTo>
                  <a:pt x="1885685" y="3526862"/>
                </a:lnTo>
                <a:lnTo>
                  <a:pt x="1883569" y="3516543"/>
                </a:lnTo>
                <a:lnTo>
                  <a:pt x="1881981" y="3505959"/>
                </a:lnTo>
                <a:lnTo>
                  <a:pt x="1880658" y="3495110"/>
                </a:lnTo>
                <a:lnTo>
                  <a:pt x="1879335" y="3484262"/>
                </a:lnTo>
                <a:lnTo>
                  <a:pt x="1878806" y="3472884"/>
                </a:lnTo>
                <a:lnTo>
                  <a:pt x="1878542" y="3461771"/>
                </a:lnTo>
                <a:lnTo>
                  <a:pt x="1879071" y="3450657"/>
                </a:lnTo>
                <a:lnTo>
                  <a:pt x="1879865" y="3439544"/>
                </a:lnTo>
                <a:lnTo>
                  <a:pt x="1881452" y="3428431"/>
                </a:lnTo>
                <a:lnTo>
                  <a:pt x="1883304" y="3417318"/>
                </a:lnTo>
                <a:lnTo>
                  <a:pt x="1886215" y="3406205"/>
                </a:lnTo>
                <a:lnTo>
                  <a:pt x="1888067" y="3400648"/>
                </a:lnTo>
                <a:lnTo>
                  <a:pt x="1889654" y="3395356"/>
                </a:lnTo>
                <a:lnTo>
                  <a:pt x="1891771" y="3389799"/>
                </a:lnTo>
                <a:lnTo>
                  <a:pt x="1893623" y="3384507"/>
                </a:lnTo>
                <a:lnTo>
                  <a:pt x="1896004" y="3379480"/>
                </a:lnTo>
                <a:lnTo>
                  <a:pt x="1898650" y="3373923"/>
                </a:lnTo>
                <a:lnTo>
                  <a:pt x="1903942" y="3364398"/>
                </a:lnTo>
                <a:lnTo>
                  <a:pt x="1909763" y="3355401"/>
                </a:lnTo>
                <a:lnTo>
                  <a:pt x="1915319" y="3346669"/>
                </a:lnTo>
                <a:lnTo>
                  <a:pt x="1921404" y="3338202"/>
                </a:lnTo>
                <a:lnTo>
                  <a:pt x="1927754" y="3330000"/>
                </a:lnTo>
                <a:lnTo>
                  <a:pt x="1934104" y="3322326"/>
                </a:lnTo>
                <a:lnTo>
                  <a:pt x="1940719" y="3314917"/>
                </a:lnTo>
                <a:lnTo>
                  <a:pt x="1947598" y="3307508"/>
                </a:lnTo>
                <a:lnTo>
                  <a:pt x="1954742" y="3300629"/>
                </a:lnTo>
                <a:lnTo>
                  <a:pt x="1961885" y="3294014"/>
                </a:lnTo>
                <a:lnTo>
                  <a:pt x="1969294" y="3287663"/>
                </a:lnTo>
                <a:lnTo>
                  <a:pt x="1976967" y="3281578"/>
                </a:lnTo>
                <a:lnTo>
                  <a:pt x="1985169" y="3276021"/>
                </a:lnTo>
                <a:lnTo>
                  <a:pt x="1993106" y="3270729"/>
                </a:lnTo>
                <a:lnTo>
                  <a:pt x="2001044" y="3265702"/>
                </a:lnTo>
                <a:lnTo>
                  <a:pt x="2009510" y="3261203"/>
                </a:lnTo>
                <a:lnTo>
                  <a:pt x="2018242" y="3256970"/>
                </a:lnTo>
                <a:lnTo>
                  <a:pt x="2026973" y="3252736"/>
                </a:lnTo>
                <a:lnTo>
                  <a:pt x="2035969" y="3249032"/>
                </a:lnTo>
                <a:lnTo>
                  <a:pt x="2044965" y="3246121"/>
                </a:lnTo>
                <a:lnTo>
                  <a:pt x="2054490" y="3243211"/>
                </a:lnTo>
                <a:lnTo>
                  <a:pt x="2063750" y="3240300"/>
                </a:lnTo>
                <a:lnTo>
                  <a:pt x="2073540" y="3238183"/>
                </a:lnTo>
                <a:lnTo>
                  <a:pt x="2083329" y="3236331"/>
                </a:lnTo>
                <a:lnTo>
                  <a:pt x="2093119" y="3234479"/>
                </a:lnTo>
                <a:lnTo>
                  <a:pt x="2103437" y="3233420"/>
                </a:lnTo>
                <a:lnTo>
                  <a:pt x="2113756" y="3232626"/>
                </a:lnTo>
                <a:lnTo>
                  <a:pt x="2124339" y="3232097"/>
                </a:lnTo>
                <a:lnTo>
                  <a:pt x="2134923" y="3232097"/>
                </a:lnTo>
                <a:lnTo>
                  <a:pt x="2145771" y="3232097"/>
                </a:lnTo>
                <a:lnTo>
                  <a:pt x="2156619" y="3232891"/>
                </a:lnTo>
                <a:lnTo>
                  <a:pt x="2167731" y="3233685"/>
                </a:lnTo>
                <a:lnTo>
                  <a:pt x="2177256" y="3236066"/>
                </a:lnTo>
                <a:lnTo>
                  <a:pt x="2185987" y="3238448"/>
                </a:lnTo>
                <a:lnTo>
                  <a:pt x="2195248" y="3241358"/>
                </a:lnTo>
                <a:lnTo>
                  <a:pt x="2203979" y="3244269"/>
                </a:lnTo>
                <a:lnTo>
                  <a:pt x="2212975" y="3247709"/>
                </a:lnTo>
                <a:lnTo>
                  <a:pt x="2221442" y="3250884"/>
                </a:lnTo>
                <a:lnTo>
                  <a:pt x="2229908" y="3254588"/>
                </a:lnTo>
                <a:lnTo>
                  <a:pt x="2238375" y="3258293"/>
                </a:lnTo>
                <a:lnTo>
                  <a:pt x="2246577" y="3262262"/>
                </a:lnTo>
                <a:lnTo>
                  <a:pt x="2254515" y="3266495"/>
                </a:lnTo>
                <a:lnTo>
                  <a:pt x="2262452" y="3270729"/>
                </a:lnTo>
                <a:lnTo>
                  <a:pt x="2270125" y="3275492"/>
                </a:lnTo>
                <a:lnTo>
                  <a:pt x="2277798" y="3280255"/>
                </a:lnTo>
                <a:lnTo>
                  <a:pt x="2285206" y="3285282"/>
                </a:lnTo>
                <a:lnTo>
                  <a:pt x="2292615" y="3290574"/>
                </a:lnTo>
                <a:lnTo>
                  <a:pt x="2299758" y="3295866"/>
                </a:lnTo>
                <a:lnTo>
                  <a:pt x="2306637" y="3301687"/>
                </a:lnTo>
                <a:lnTo>
                  <a:pt x="2313252" y="3307508"/>
                </a:lnTo>
                <a:lnTo>
                  <a:pt x="2319867" y="3313330"/>
                </a:lnTo>
                <a:lnTo>
                  <a:pt x="2326217" y="3319680"/>
                </a:lnTo>
                <a:lnTo>
                  <a:pt x="2332567" y="3326031"/>
                </a:lnTo>
                <a:lnTo>
                  <a:pt x="2338387" y="3332646"/>
                </a:lnTo>
                <a:lnTo>
                  <a:pt x="2344208" y="3339261"/>
                </a:lnTo>
                <a:lnTo>
                  <a:pt x="2350029" y="3346405"/>
                </a:lnTo>
                <a:lnTo>
                  <a:pt x="2355321" y="3353549"/>
                </a:lnTo>
                <a:lnTo>
                  <a:pt x="2360348" y="3361487"/>
                </a:lnTo>
                <a:lnTo>
                  <a:pt x="2365375" y="3368896"/>
                </a:lnTo>
                <a:lnTo>
                  <a:pt x="2370137" y="3376834"/>
                </a:lnTo>
                <a:lnTo>
                  <a:pt x="2374635" y="3384772"/>
                </a:lnTo>
                <a:lnTo>
                  <a:pt x="2379133" y="3392974"/>
                </a:lnTo>
                <a:lnTo>
                  <a:pt x="2383102" y="3401706"/>
                </a:lnTo>
                <a:lnTo>
                  <a:pt x="2387071" y="3410174"/>
                </a:lnTo>
                <a:lnTo>
                  <a:pt x="2390511" y="3418641"/>
                </a:lnTo>
                <a:lnTo>
                  <a:pt x="2393950" y="3427108"/>
                </a:lnTo>
                <a:lnTo>
                  <a:pt x="2396596" y="3435311"/>
                </a:lnTo>
                <a:lnTo>
                  <a:pt x="2399506" y="3443778"/>
                </a:lnTo>
                <a:lnTo>
                  <a:pt x="2401887" y="3452245"/>
                </a:lnTo>
                <a:lnTo>
                  <a:pt x="2403739" y="3460712"/>
                </a:lnTo>
                <a:lnTo>
                  <a:pt x="2405856" y="3469179"/>
                </a:lnTo>
                <a:lnTo>
                  <a:pt x="2407179" y="3477647"/>
                </a:lnTo>
                <a:lnTo>
                  <a:pt x="2408767" y="3486114"/>
                </a:lnTo>
                <a:lnTo>
                  <a:pt x="2409561" y="3494581"/>
                </a:lnTo>
                <a:lnTo>
                  <a:pt x="2410354" y="3503048"/>
                </a:lnTo>
                <a:lnTo>
                  <a:pt x="2410883" y="3511516"/>
                </a:lnTo>
                <a:lnTo>
                  <a:pt x="2411413" y="3520247"/>
                </a:lnTo>
                <a:lnTo>
                  <a:pt x="2411413" y="3528450"/>
                </a:lnTo>
                <a:lnTo>
                  <a:pt x="2410883" y="3536917"/>
                </a:lnTo>
                <a:lnTo>
                  <a:pt x="2410354" y="3545384"/>
                </a:lnTo>
                <a:lnTo>
                  <a:pt x="2409825" y="3553852"/>
                </a:lnTo>
                <a:lnTo>
                  <a:pt x="2408767" y="3562054"/>
                </a:lnTo>
                <a:lnTo>
                  <a:pt x="2407444" y="3570257"/>
                </a:lnTo>
                <a:lnTo>
                  <a:pt x="2406121" y="3578724"/>
                </a:lnTo>
                <a:lnTo>
                  <a:pt x="2404533" y="3586927"/>
                </a:lnTo>
                <a:lnTo>
                  <a:pt x="2402417" y="3594865"/>
                </a:lnTo>
                <a:lnTo>
                  <a:pt x="2400565" y="3603332"/>
                </a:lnTo>
                <a:lnTo>
                  <a:pt x="2397919" y="3611270"/>
                </a:lnTo>
                <a:lnTo>
                  <a:pt x="2395273" y="3619208"/>
                </a:lnTo>
                <a:lnTo>
                  <a:pt x="2392627" y="3627146"/>
                </a:lnTo>
                <a:lnTo>
                  <a:pt x="2389717" y="3635084"/>
                </a:lnTo>
                <a:lnTo>
                  <a:pt x="2386542" y="3643022"/>
                </a:lnTo>
                <a:lnTo>
                  <a:pt x="2383102" y="3650696"/>
                </a:lnTo>
                <a:lnTo>
                  <a:pt x="2379398" y="3658369"/>
                </a:lnTo>
                <a:lnTo>
                  <a:pt x="2375694" y="3665778"/>
                </a:lnTo>
                <a:lnTo>
                  <a:pt x="2371725" y="3673187"/>
                </a:lnTo>
                <a:lnTo>
                  <a:pt x="2367492" y="3680595"/>
                </a:lnTo>
                <a:lnTo>
                  <a:pt x="2362994" y="3687740"/>
                </a:lnTo>
                <a:lnTo>
                  <a:pt x="2358496" y="3694884"/>
                </a:lnTo>
                <a:lnTo>
                  <a:pt x="2353998" y="3702028"/>
                </a:lnTo>
                <a:lnTo>
                  <a:pt x="2348971" y="3708908"/>
                </a:lnTo>
                <a:lnTo>
                  <a:pt x="2343944" y="3715787"/>
                </a:lnTo>
                <a:lnTo>
                  <a:pt x="2338652" y="3722667"/>
                </a:lnTo>
                <a:lnTo>
                  <a:pt x="2333361" y="3729282"/>
                </a:lnTo>
                <a:lnTo>
                  <a:pt x="2327539" y="3735368"/>
                </a:lnTo>
                <a:lnTo>
                  <a:pt x="2321983" y="3741983"/>
                </a:lnTo>
                <a:lnTo>
                  <a:pt x="2315898" y="3748069"/>
                </a:lnTo>
                <a:lnTo>
                  <a:pt x="2309813" y="3753890"/>
                </a:lnTo>
                <a:lnTo>
                  <a:pt x="2303992" y="3759976"/>
                </a:lnTo>
                <a:lnTo>
                  <a:pt x="2297377" y="3765797"/>
                </a:lnTo>
                <a:lnTo>
                  <a:pt x="2291027" y="3771089"/>
                </a:lnTo>
                <a:lnTo>
                  <a:pt x="2284413" y="3776645"/>
                </a:lnTo>
                <a:lnTo>
                  <a:pt x="2277798" y="3781937"/>
                </a:lnTo>
                <a:lnTo>
                  <a:pt x="2270919" y="3787229"/>
                </a:lnTo>
                <a:lnTo>
                  <a:pt x="2263775" y="3791992"/>
                </a:lnTo>
                <a:lnTo>
                  <a:pt x="2256631" y="3796755"/>
                </a:lnTo>
                <a:lnTo>
                  <a:pt x="2249487" y="3801518"/>
                </a:lnTo>
                <a:lnTo>
                  <a:pt x="2242079" y="3805752"/>
                </a:lnTo>
                <a:lnTo>
                  <a:pt x="2234671" y="3809985"/>
                </a:lnTo>
                <a:lnTo>
                  <a:pt x="2226733" y="3813954"/>
                </a:lnTo>
                <a:lnTo>
                  <a:pt x="2219061" y="3817659"/>
                </a:lnTo>
                <a:lnTo>
                  <a:pt x="2211387" y="3821363"/>
                </a:lnTo>
                <a:lnTo>
                  <a:pt x="2203450" y="3824538"/>
                </a:lnTo>
                <a:lnTo>
                  <a:pt x="2195513" y="3827978"/>
                </a:lnTo>
                <a:lnTo>
                  <a:pt x="2187046" y="3830889"/>
                </a:lnTo>
                <a:lnTo>
                  <a:pt x="2179108" y="3833535"/>
                </a:lnTo>
                <a:lnTo>
                  <a:pt x="2170906" y="3836181"/>
                </a:lnTo>
                <a:lnTo>
                  <a:pt x="2162439" y="3838562"/>
                </a:lnTo>
                <a:lnTo>
                  <a:pt x="2153444" y="3840414"/>
                </a:lnTo>
                <a:lnTo>
                  <a:pt x="2144713" y="3842266"/>
                </a:lnTo>
                <a:lnTo>
                  <a:pt x="2135452" y="3843854"/>
                </a:lnTo>
                <a:lnTo>
                  <a:pt x="2126721" y="3845442"/>
                </a:lnTo>
                <a:lnTo>
                  <a:pt x="2117461" y="3846500"/>
                </a:lnTo>
                <a:lnTo>
                  <a:pt x="2108729" y="3847294"/>
                </a:lnTo>
                <a:lnTo>
                  <a:pt x="2099469" y="3847823"/>
                </a:lnTo>
                <a:lnTo>
                  <a:pt x="2090737" y="3848617"/>
                </a:lnTo>
                <a:lnTo>
                  <a:pt x="2081742" y="3848617"/>
                </a:lnTo>
                <a:lnTo>
                  <a:pt x="2072746" y="3848617"/>
                </a:lnTo>
                <a:lnTo>
                  <a:pt x="2063750" y="3848352"/>
                </a:lnTo>
                <a:lnTo>
                  <a:pt x="2055019" y="3847823"/>
                </a:lnTo>
                <a:lnTo>
                  <a:pt x="2046023" y="3847029"/>
                </a:lnTo>
                <a:lnTo>
                  <a:pt x="2037292" y="3846235"/>
                </a:lnTo>
                <a:lnTo>
                  <a:pt x="2028560" y="3845177"/>
                </a:lnTo>
                <a:lnTo>
                  <a:pt x="2019565" y="3843589"/>
                </a:lnTo>
                <a:lnTo>
                  <a:pt x="2011098" y="3842002"/>
                </a:lnTo>
                <a:lnTo>
                  <a:pt x="2002102" y="3840150"/>
                </a:lnTo>
                <a:lnTo>
                  <a:pt x="1993635" y="3838297"/>
                </a:lnTo>
                <a:lnTo>
                  <a:pt x="1985169" y="3835916"/>
                </a:lnTo>
                <a:lnTo>
                  <a:pt x="1976437" y="3833535"/>
                </a:lnTo>
                <a:lnTo>
                  <a:pt x="1968235" y="3831153"/>
                </a:lnTo>
                <a:lnTo>
                  <a:pt x="1959504" y="3828243"/>
                </a:lnTo>
                <a:lnTo>
                  <a:pt x="1951302" y="3825067"/>
                </a:lnTo>
                <a:lnTo>
                  <a:pt x="1943100" y="3821892"/>
                </a:lnTo>
                <a:lnTo>
                  <a:pt x="1935163" y="3818452"/>
                </a:lnTo>
                <a:lnTo>
                  <a:pt x="1926696" y="3815013"/>
                </a:lnTo>
                <a:lnTo>
                  <a:pt x="1918758" y="3811044"/>
                </a:lnTo>
                <a:lnTo>
                  <a:pt x="1910821" y="3807339"/>
                </a:lnTo>
                <a:lnTo>
                  <a:pt x="1903148" y="3803106"/>
                </a:lnTo>
                <a:lnTo>
                  <a:pt x="1895475" y="3798872"/>
                </a:lnTo>
                <a:lnTo>
                  <a:pt x="1887802" y="3794374"/>
                </a:lnTo>
                <a:lnTo>
                  <a:pt x="1880129" y="3789611"/>
                </a:lnTo>
                <a:lnTo>
                  <a:pt x="1872721" y="3784848"/>
                </a:lnTo>
                <a:lnTo>
                  <a:pt x="1865313" y="3779821"/>
                </a:lnTo>
                <a:lnTo>
                  <a:pt x="1858169" y="3774529"/>
                </a:lnTo>
                <a:lnTo>
                  <a:pt x="1851025" y="3769501"/>
                </a:lnTo>
                <a:lnTo>
                  <a:pt x="1844410" y="3763680"/>
                </a:lnTo>
                <a:lnTo>
                  <a:pt x="1837531" y="3758388"/>
                </a:lnTo>
                <a:lnTo>
                  <a:pt x="1830917" y="3752302"/>
                </a:lnTo>
                <a:lnTo>
                  <a:pt x="1824302" y="3746216"/>
                </a:lnTo>
                <a:lnTo>
                  <a:pt x="1817952" y="3740395"/>
                </a:lnTo>
                <a:lnTo>
                  <a:pt x="1811867" y="3734045"/>
                </a:lnTo>
                <a:lnTo>
                  <a:pt x="1805517" y="3727430"/>
                </a:lnTo>
                <a:lnTo>
                  <a:pt x="1799431" y="3720815"/>
                </a:lnTo>
                <a:lnTo>
                  <a:pt x="1793875" y="3714200"/>
                </a:lnTo>
                <a:lnTo>
                  <a:pt x="1788054" y="3707320"/>
                </a:lnTo>
                <a:lnTo>
                  <a:pt x="1782498" y="3700440"/>
                </a:lnTo>
                <a:lnTo>
                  <a:pt x="1777206" y="3693296"/>
                </a:lnTo>
                <a:lnTo>
                  <a:pt x="1772179" y="3686152"/>
                </a:lnTo>
                <a:lnTo>
                  <a:pt x="1767152" y="3678479"/>
                </a:lnTo>
                <a:lnTo>
                  <a:pt x="1762390" y="3671070"/>
                </a:lnTo>
                <a:lnTo>
                  <a:pt x="1757892" y="3663396"/>
                </a:lnTo>
                <a:lnTo>
                  <a:pt x="1753129" y="3655723"/>
                </a:lnTo>
                <a:lnTo>
                  <a:pt x="1749160" y="3647785"/>
                </a:lnTo>
                <a:lnTo>
                  <a:pt x="1745192" y="3639847"/>
                </a:lnTo>
                <a:lnTo>
                  <a:pt x="1741223" y="3631909"/>
                </a:lnTo>
                <a:lnTo>
                  <a:pt x="1737519" y="3623442"/>
                </a:lnTo>
                <a:lnTo>
                  <a:pt x="1734079" y="3614974"/>
                </a:lnTo>
                <a:lnTo>
                  <a:pt x="1730904" y="3606772"/>
                </a:lnTo>
                <a:lnTo>
                  <a:pt x="1727729" y="3598040"/>
                </a:lnTo>
                <a:lnTo>
                  <a:pt x="1725348" y="3589308"/>
                </a:lnTo>
                <a:lnTo>
                  <a:pt x="1722702" y="3580576"/>
                </a:lnTo>
                <a:lnTo>
                  <a:pt x="1720056" y="3571845"/>
                </a:lnTo>
                <a:lnTo>
                  <a:pt x="1717146" y="3557821"/>
                </a:lnTo>
                <a:lnTo>
                  <a:pt x="1715029" y="3543797"/>
                </a:lnTo>
                <a:lnTo>
                  <a:pt x="1712648" y="3530038"/>
                </a:lnTo>
                <a:lnTo>
                  <a:pt x="1711325" y="3516543"/>
                </a:lnTo>
                <a:lnTo>
                  <a:pt x="1710002" y="3502784"/>
                </a:lnTo>
                <a:lnTo>
                  <a:pt x="1709208" y="3489025"/>
                </a:lnTo>
                <a:lnTo>
                  <a:pt x="1708944" y="3475265"/>
                </a:lnTo>
                <a:lnTo>
                  <a:pt x="1709208" y="3461771"/>
                </a:lnTo>
                <a:lnTo>
                  <a:pt x="1709737" y="3448541"/>
                </a:lnTo>
                <a:lnTo>
                  <a:pt x="1711060" y="3435046"/>
                </a:lnTo>
                <a:lnTo>
                  <a:pt x="1712383" y="3421551"/>
                </a:lnTo>
                <a:lnTo>
                  <a:pt x="1713971" y="3408586"/>
                </a:lnTo>
                <a:lnTo>
                  <a:pt x="1716352" y="3395356"/>
                </a:lnTo>
                <a:lnTo>
                  <a:pt x="1719263" y="3382390"/>
                </a:lnTo>
                <a:lnTo>
                  <a:pt x="1722437" y="3369690"/>
                </a:lnTo>
                <a:lnTo>
                  <a:pt x="1725877" y="3356724"/>
                </a:lnTo>
                <a:lnTo>
                  <a:pt x="1729846" y="3344288"/>
                </a:lnTo>
                <a:lnTo>
                  <a:pt x="1734344" y="3331587"/>
                </a:lnTo>
                <a:lnTo>
                  <a:pt x="1739106" y="3319416"/>
                </a:lnTo>
                <a:lnTo>
                  <a:pt x="1744398" y="3306979"/>
                </a:lnTo>
                <a:lnTo>
                  <a:pt x="1749954" y="3295072"/>
                </a:lnTo>
                <a:lnTo>
                  <a:pt x="1756040" y="3283165"/>
                </a:lnTo>
                <a:lnTo>
                  <a:pt x="1762654" y="3271523"/>
                </a:lnTo>
                <a:lnTo>
                  <a:pt x="1769533" y="3259616"/>
                </a:lnTo>
                <a:lnTo>
                  <a:pt x="1776942" y="3248238"/>
                </a:lnTo>
                <a:lnTo>
                  <a:pt x="1784615" y="3237125"/>
                </a:lnTo>
                <a:lnTo>
                  <a:pt x="1792552" y="3226011"/>
                </a:lnTo>
                <a:lnTo>
                  <a:pt x="1801283" y="3215163"/>
                </a:lnTo>
                <a:lnTo>
                  <a:pt x="1810015" y="3204579"/>
                </a:lnTo>
                <a:lnTo>
                  <a:pt x="1819540" y="3193995"/>
                </a:lnTo>
                <a:lnTo>
                  <a:pt x="1829065" y="3183675"/>
                </a:lnTo>
                <a:lnTo>
                  <a:pt x="1839383" y="3173621"/>
                </a:lnTo>
                <a:lnTo>
                  <a:pt x="1848115" y="3165947"/>
                </a:lnTo>
                <a:lnTo>
                  <a:pt x="1856581" y="3158538"/>
                </a:lnTo>
                <a:lnTo>
                  <a:pt x="1865313" y="3151659"/>
                </a:lnTo>
                <a:lnTo>
                  <a:pt x="1874573" y="3144779"/>
                </a:lnTo>
                <a:lnTo>
                  <a:pt x="1883304" y="3138429"/>
                </a:lnTo>
                <a:lnTo>
                  <a:pt x="1892829" y="3132078"/>
                </a:lnTo>
                <a:lnTo>
                  <a:pt x="1902090" y="3125992"/>
                </a:lnTo>
                <a:lnTo>
                  <a:pt x="1911615" y="3120436"/>
                </a:lnTo>
                <a:lnTo>
                  <a:pt x="1921140" y="3114879"/>
                </a:lnTo>
                <a:lnTo>
                  <a:pt x="1930665" y="3109587"/>
                </a:lnTo>
                <a:lnTo>
                  <a:pt x="1940454" y="3104560"/>
                </a:lnTo>
                <a:lnTo>
                  <a:pt x="1950508" y="3100062"/>
                </a:lnTo>
                <a:lnTo>
                  <a:pt x="1960298" y="3095563"/>
                </a:lnTo>
                <a:lnTo>
                  <a:pt x="1970352" y="3091594"/>
                </a:lnTo>
                <a:lnTo>
                  <a:pt x="1980406" y="3087625"/>
                </a:lnTo>
                <a:lnTo>
                  <a:pt x="1990725" y="3084186"/>
                </a:lnTo>
                <a:lnTo>
                  <a:pt x="2001044" y="3080746"/>
                </a:lnTo>
                <a:lnTo>
                  <a:pt x="2011363" y="3077570"/>
                </a:lnTo>
                <a:lnTo>
                  <a:pt x="2021681" y="3074660"/>
                </a:lnTo>
                <a:lnTo>
                  <a:pt x="2032265" y="3072014"/>
                </a:lnTo>
                <a:lnTo>
                  <a:pt x="2042319" y="3069897"/>
                </a:lnTo>
                <a:lnTo>
                  <a:pt x="2052902" y="3067780"/>
                </a:lnTo>
                <a:lnTo>
                  <a:pt x="2063485" y="3066193"/>
                </a:lnTo>
                <a:lnTo>
                  <a:pt x="2074069" y="3064605"/>
                </a:lnTo>
                <a:lnTo>
                  <a:pt x="2084652" y="3063282"/>
                </a:lnTo>
                <a:lnTo>
                  <a:pt x="2095500" y="3062488"/>
                </a:lnTo>
                <a:lnTo>
                  <a:pt x="2106083" y="3061430"/>
                </a:lnTo>
                <a:lnTo>
                  <a:pt x="2116667" y="3060901"/>
                </a:lnTo>
                <a:lnTo>
                  <a:pt x="2127515" y="3060901"/>
                </a:lnTo>
                <a:lnTo>
                  <a:pt x="2138098" y="3060901"/>
                </a:lnTo>
                <a:lnTo>
                  <a:pt x="2148946" y="3061165"/>
                </a:lnTo>
                <a:lnTo>
                  <a:pt x="2159529" y="3061430"/>
                </a:lnTo>
                <a:lnTo>
                  <a:pt x="2170113" y="3062488"/>
                </a:lnTo>
                <a:lnTo>
                  <a:pt x="2180961" y="3063547"/>
                </a:lnTo>
                <a:lnTo>
                  <a:pt x="2191544" y="3064605"/>
                </a:lnTo>
                <a:lnTo>
                  <a:pt x="2202127" y="3066457"/>
                </a:lnTo>
                <a:lnTo>
                  <a:pt x="2212446" y="3068045"/>
                </a:lnTo>
                <a:lnTo>
                  <a:pt x="2223029" y="3070162"/>
                </a:lnTo>
                <a:lnTo>
                  <a:pt x="2233613" y="3072278"/>
                </a:lnTo>
                <a:lnTo>
                  <a:pt x="2243931" y="3074924"/>
                </a:lnTo>
                <a:lnTo>
                  <a:pt x="2254515" y="3077835"/>
                </a:lnTo>
                <a:lnTo>
                  <a:pt x="2264833" y="3081010"/>
                </a:lnTo>
                <a:lnTo>
                  <a:pt x="2275152" y="3084186"/>
                </a:lnTo>
                <a:lnTo>
                  <a:pt x="2285471" y="3087890"/>
                </a:lnTo>
                <a:lnTo>
                  <a:pt x="2295261" y="3091594"/>
                </a:lnTo>
                <a:lnTo>
                  <a:pt x="2305315" y="3095563"/>
                </a:lnTo>
                <a:lnTo>
                  <a:pt x="2315369" y="3099797"/>
                </a:lnTo>
                <a:lnTo>
                  <a:pt x="2325423" y="3104295"/>
                </a:lnTo>
                <a:lnTo>
                  <a:pt x="2334948" y="3109323"/>
                </a:lnTo>
                <a:lnTo>
                  <a:pt x="2344737" y="3114085"/>
                </a:lnTo>
                <a:lnTo>
                  <a:pt x="2354527" y="3119377"/>
                </a:lnTo>
                <a:lnTo>
                  <a:pt x="2363787" y="3124934"/>
                </a:lnTo>
                <a:lnTo>
                  <a:pt x="2373313" y="3130755"/>
                </a:lnTo>
                <a:lnTo>
                  <a:pt x="2382837" y="3136576"/>
                </a:lnTo>
                <a:lnTo>
                  <a:pt x="2391833" y="3142927"/>
                </a:lnTo>
                <a:lnTo>
                  <a:pt x="2401094" y="3149277"/>
                </a:lnTo>
                <a:lnTo>
                  <a:pt x="2409825" y="3156157"/>
                </a:lnTo>
                <a:lnTo>
                  <a:pt x="2418292" y="3162772"/>
                </a:lnTo>
                <a:lnTo>
                  <a:pt x="2427287" y="3169916"/>
                </a:lnTo>
                <a:lnTo>
                  <a:pt x="2435489" y="3177590"/>
                </a:lnTo>
                <a:lnTo>
                  <a:pt x="2443956" y="3185263"/>
                </a:lnTo>
                <a:lnTo>
                  <a:pt x="2452158" y="3193201"/>
                </a:lnTo>
                <a:lnTo>
                  <a:pt x="2460096" y="3201139"/>
                </a:lnTo>
                <a:lnTo>
                  <a:pt x="2468033" y="3209342"/>
                </a:lnTo>
                <a:lnTo>
                  <a:pt x="2476765" y="3219926"/>
                </a:lnTo>
                <a:lnTo>
                  <a:pt x="2485231" y="3230510"/>
                </a:lnTo>
                <a:lnTo>
                  <a:pt x="2493169" y="3241358"/>
                </a:lnTo>
                <a:lnTo>
                  <a:pt x="2500842" y="3252207"/>
                </a:lnTo>
                <a:lnTo>
                  <a:pt x="2507985" y="3263320"/>
                </a:lnTo>
                <a:lnTo>
                  <a:pt x="2514865" y="3274433"/>
                </a:lnTo>
                <a:lnTo>
                  <a:pt x="2521479" y="3286076"/>
                </a:lnTo>
                <a:lnTo>
                  <a:pt x="2527829" y="3297454"/>
                </a:lnTo>
                <a:lnTo>
                  <a:pt x="2533650" y="3308831"/>
                </a:lnTo>
                <a:lnTo>
                  <a:pt x="2539206" y="3320474"/>
                </a:lnTo>
                <a:lnTo>
                  <a:pt x="2544233" y="3332116"/>
                </a:lnTo>
                <a:lnTo>
                  <a:pt x="2549261" y="3344023"/>
                </a:lnTo>
                <a:lnTo>
                  <a:pt x="2553758" y="3355930"/>
                </a:lnTo>
                <a:lnTo>
                  <a:pt x="2557727" y="3367837"/>
                </a:lnTo>
                <a:lnTo>
                  <a:pt x="2561696" y="3380009"/>
                </a:lnTo>
                <a:lnTo>
                  <a:pt x="2565135" y="3391916"/>
                </a:lnTo>
                <a:lnTo>
                  <a:pt x="2568311" y="3404088"/>
                </a:lnTo>
                <a:lnTo>
                  <a:pt x="2570956" y="3416524"/>
                </a:lnTo>
                <a:lnTo>
                  <a:pt x="2573337" y="3428696"/>
                </a:lnTo>
                <a:lnTo>
                  <a:pt x="2575454" y="3441132"/>
                </a:lnTo>
                <a:lnTo>
                  <a:pt x="2577042" y="3453303"/>
                </a:lnTo>
                <a:lnTo>
                  <a:pt x="2578629" y="3465475"/>
                </a:lnTo>
                <a:lnTo>
                  <a:pt x="2579687" y="3477911"/>
                </a:lnTo>
                <a:lnTo>
                  <a:pt x="2580481" y="3490348"/>
                </a:lnTo>
                <a:lnTo>
                  <a:pt x="2581275" y="3502784"/>
                </a:lnTo>
                <a:lnTo>
                  <a:pt x="2581275" y="3515220"/>
                </a:lnTo>
                <a:lnTo>
                  <a:pt x="2581275" y="3527656"/>
                </a:lnTo>
                <a:lnTo>
                  <a:pt x="2580481" y="3540092"/>
                </a:lnTo>
                <a:lnTo>
                  <a:pt x="2579687" y="3552264"/>
                </a:lnTo>
                <a:lnTo>
                  <a:pt x="2578629" y="3564700"/>
                </a:lnTo>
                <a:lnTo>
                  <a:pt x="2577042" y="3577137"/>
                </a:lnTo>
                <a:lnTo>
                  <a:pt x="2575454" y="3589573"/>
                </a:lnTo>
                <a:lnTo>
                  <a:pt x="2573073" y="3601744"/>
                </a:lnTo>
                <a:lnTo>
                  <a:pt x="2570956" y="3614181"/>
                </a:lnTo>
                <a:lnTo>
                  <a:pt x="2568311" y="3626088"/>
                </a:lnTo>
                <a:lnTo>
                  <a:pt x="2565135" y="3638259"/>
                </a:lnTo>
                <a:lnTo>
                  <a:pt x="2561696" y="3650431"/>
                </a:lnTo>
                <a:lnTo>
                  <a:pt x="2558256" y="3662338"/>
                </a:lnTo>
                <a:lnTo>
                  <a:pt x="2554287" y="3674245"/>
                </a:lnTo>
                <a:lnTo>
                  <a:pt x="2550054" y="3686152"/>
                </a:lnTo>
                <a:lnTo>
                  <a:pt x="2545821" y="3697794"/>
                </a:lnTo>
                <a:lnTo>
                  <a:pt x="2540794" y="3709437"/>
                </a:lnTo>
                <a:lnTo>
                  <a:pt x="2535767" y="3721079"/>
                </a:lnTo>
                <a:lnTo>
                  <a:pt x="2530211" y="3732457"/>
                </a:lnTo>
                <a:lnTo>
                  <a:pt x="2524654" y="3743835"/>
                </a:lnTo>
                <a:lnTo>
                  <a:pt x="2518569" y="3755213"/>
                </a:lnTo>
                <a:lnTo>
                  <a:pt x="2512219" y="3766326"/>
                </a:lnTo>
                <a:lnTo>
                  <a:pt x="2505869" y="3777175"/>
                </a:lnTo>
                <a:lnTo>
                  <a:pt x="2499254" y="3788023"/>
                </a:lnTo>
                <a:lnTo>
                  <a:pt x="2492111" y="3798872"/>
                </a:lnTo>
                <a:lnTo>
                  <a:pt x="2484702" y="3809191"/>
                </a:lnTo>
                <a:lnTo>
                  <a:pt x="2477029" y="3819775"/>
                </a:lnTo>
                <a:lnTo>
                  <a:pt x="2468827" y="3829830"/>
                </a:lnTo>
                <a:lnTo>
                  <a:pt x="2460625" y="3839885"/>
                </a:lnTo>
                <a:lnTo>
                  <a:pt x="2452423" y="3849940"/>
                </a:lnTo>
                <a:lnTo>
                  <a:pt x="2443427" y="3859730"/>
                </a:lnTo>
                <a:lnTo>
                  <a:pt x="2434431" y="3868991"/>
                </a:lnTo>
                <a:lnTo>
                  <a:pt x="2425171" y="3878517"/>
                </a:lnTo>
                <a:lnTo>
                  <a:pt x="2415646" y="3887513"/>
                </a:lnTo>
                <a:lnTo>
                  <a:pt x="2405856" y="3896510"/>
                </a:lnTo>
                <a:lnTo>
                  <a:pt x="2395802" y="3905241"/>
                </a:lnTo>
                <a:lnTo>
                  <a:pt x="2385219" y="3913973"/>
                </a:lnTo>
                <a:lnTo>
                  <a:pt x="2374635" y="3922176"/>
                </a:lnTo>
                <a:lnTo>
                  <a:pt x="2363787" y="3930114"/>
                </a:lnTo>
                <a:lnTo>
                  <a:pt x="2355321" y="3936200"/>
                </a:lnTo>
                <a:lnTo>
                  <a:pt x="2346854" y="3942285"/>
                </a:lnTo>
                <a:lnTo>
                  <a:pt x="2337858" y="3947577"/>
                </a:lnTo>
                <a:lnTo>
                  <a:pt x="2329392" y="3953134"/>
                </a:lnTo>
                <a:lnTo>
                  <a:pt x="2320661" y="3957897"/>
                </a:lnTo>
                <a:lnTo>
                  <a:pt x="2311929" y="3962660"/>
                </a:lnTo>
                <a:lnTo>
                  <a:pt x="2303198" y="3967423"/>
                </a:lnTo>
                <a:lnTo>
                  <a:pt x="2294467" y="3971656"/>
                </a:lnTo>
                <a:lnTo>
                  <a:pt x="2285735" y="3975625"/>
                </a:lnTo>
                <a:lnTo>
                  <a:pt x="2276739" y="3979330"/>
                </a:lnTo>
                <a:lnTo>
                  <a:pt x="2268008" y="3983034"/>
                </a:lnTo>
                <a:lnTo>
                  <a:pt x="2259013" y="3986209"/>
                </a:lnTo>
                <a:lnTo>
                  <a:pt x="2250281" y="3989384"/>
                </a:lnTo>
                <a:lnTo>
                  <a:pt x="2241285" y="3992030"/>
                </a:lnTo>
                <a:lnTo>
                  <a:pt x="2232554" y="3994941"/>
                </a:lnTo>
                <a:lnTo>
                  <a:pt x="2223823" y="3997322"/>
                </a:lnTo>
                <a:lnTo>
                  <a:pt x="2214563" y="3999704"/>
                </a:lnTo>
                <a:lnTo>
                  <a:pt x="2205831" y="4001556"/>
                </a:lnTo>
                <a:lnTo>
                  <a:pt x="2196835" y="4003673"/>
                </a:lnTo>
                <a:lnTo>
                  <a:pt x="2187839" y="4005260"/>
                </a:lnTo>
                <a:lnTo>
                  <a:pt x="2178844" y="4006583"/>
                </a:lnTo>
                <a:lnTo>
                  <a:pt x="2169848" y="4007906"/>
                </a:lnTo>
                <a:lnTo>
                  <a:pt x="2160587" y="4008965"/>
                </a:lnTo>
                <a:lnTo>
                  <a:pt x="2151856" y="4010023"/>
                </a:lnTo>
                <a:lnTo>
                  <a:pt x="2133600" y="4011346"/>
                </a:lnTo>
                <a:lnTo>
                  <a:pt x="2115344" y="4012140"/>
                </a:lnTo>
                <a:lnTo>
                  <a:pt x="2096823" y="4012405"/>
                </a:lnTo>
                <a:lnTo>
                  <a:pt x="2078567" y="4012140"/>
                </a:lnTo>
                <a:lnTo>
                  <a:pt x="2060310" y="4011082"/>
                </a:lnTo>
                <a:lnTo>
                  <a:pt x="2041790" y="4009759"/>
                </a:lnTo>
                <a:lnTo>
                  <a:pt x="2023269" y="4008171"/>
                </a:lnTo>
                <a:lnTo>
                  <a:pt x="2004748" y="4005790"/>
                </a:lnTo>
                <a:lnTo>
                  <a:pt x="1986227" y="4003408"/>
                </a:lnTo>
                <a:lnTo>
                  <a:pt x="1967706" y="4000498"/>
                </a:lnTo>
                <a:lnTo>
                  <a:pt x="1949185" y="3997322"/>
                </a:lnTo>
                <a:lnTo>
                  <a:pt x="1930135" y="3994147"/>
                </a:lnTo>
                <a:lnTo>
                  <a:pt x="1892829" y="3986738"/>
                </a:lnTo>
                <a:lnTo>
                  <a:pt x="1855523" y="3979065"/>
                </a:lnTo>
                <a:lnTo>
                  <a:pt x="1817687" y="3971127"/>
                </a:lnTo>
                <a:lnTo>
                  <a:pt x="1779852" y="3963189"/>
                </a:lnTo>
                <a:lnTo>
                  <a:pt x="1766358" y="3968481"/>
                </a:lnTo>
                <a:lnTo>
                  <a:pt x="1752600" y="3973773"/>
                </a:lnTo>
                <a:lnTo>
                  <a:pt x="1738577" y="3978800"/>
                </a:lnTo>
                <a:lnTo>
                  <a:pt x="1724819" y="3983563"/>
                </a:lnTo>
                <a:lnTo>
                  <a:pt x="1711060" y="3988061"/>
                </a:lnTo>
                <a:lnTo>
                  <a:pt x="1697037" y="3992560"/>
                </a:lnTo>
                <a:lnTo>
                  <a:pt x="1682750" y="3996793"/>
                </a:lnTo>
                <a:lnTo>
                  <a:pt x="1668463" y="4000762"/>
                </a:lnTo>
                <a:lnTo>
                  <a:pt x="1647031" y="4006319"/>
                </a:lnTo>
                <a:lnTo>
                  <a:pt x="1625600" y="4011611"/>
                </a:lnTo>
                <a:lnTo>
                  <a:pt x="1603904" y="4016374"/>
                </a:lnTo>
                <a:lnTo>
                  <a:pt x="1581944" y="4020607"/>
                </a:lnTo>
                <a:lnTo>
                  <a:pt x="1559983" y="4024576"/>
                </a:lnTo>
                <a:lnTo>
                  <a:pt x="1537758" y="4028016"/>
                </a:lnTo>
                <a:lnTo>
                  <a:pt x="1515269" y="4030927"/>
                </a:lnTo>
                <a:lnTo>
                  <a:pt x="1492779" y="4033573"/>
                </a:lnTo>
                <a:lnTo>
                  <a:pt x="1470290" y="4035425"/>
                </a:lnTo>
                <a:lnTo>
                  <a:pt x="1447535" y="4037013"/>
                </a:lnTo>
                <a:lnTo>
                  <a:pt x="1424517" y="4038071"/>
                </a:lnTo>
                <a:lnTo>
                  <a:pt x="1401763" y="4038336"/>
                </a:lnTo>
                <a:lnTo>
                  <a:pt x="1378744" y="4038600"/>
                </a:lnTo>
                <a:lnTo>
                  <a:pt x="1355460" y="4038071"/>
                </a:lnTo>
                <a:lnTo>
                  <a:pt x="1332442" y="4037013"/>
                </a:lnTo>
                <a:lnTo>
                  <a:pt x="1308894" y="4035425"/>
                </a:lnTo>
                <a:lnTo>
                  <a:pt x="1033727" y="4015051"/>
                </a:lnTo>
                <a:lnTo>
                  <a:pt x="1019969" y="4013728"/>
                </a:lnTo>
                <a:lnTo>
                  <a:pt x="1006475" y="4012669"/>
                </a:lnTo>
                <a:lnTo>
                  <a:pt x="992981" y="4011346"/>
                </a:lnTo>
                <a:lnTo>
                  <a:pt x="979488" y="4009494"/>
                </a:lnTo>
                <a:lnTo>
                  <a:pt x="953029" y="4005790"/>
                </a:lnTo>
                <a:lnTo>
                  <a:pt x="926306" y="4001556"/>
                </a:lnTo>
                <a:lnTo>
                  <a:pt x="900113" y="3996529"/>
                </a:lnTo>
                <a:lnTo>
                  <a:pt x="874184" y="3990972"/>
                </a:lnTo>
                <a:lnTo>
                  <a:pt x="848519" y="3984622"/>
                </a:lnTo>
                <a:lnTo>
                  <a:pt x="823119" y="3977742"/>
                </a:lnTo>
                <a:lnTo>
                  <a:pt x="797984" y="3970333"/>
                </a:lnTo>
                <a:lnTo>
                  <a:pt x="773113" y="3962131"/>
                </a:lnTo>
                <a:lnTo>
                  <a:pt x="748506" y="3953663"/>
                </a:lnTo>
                <a:lnTo>
                  <a:pt x="724165" y="3944402"/>
                </a:lnTo>
                <a:lnTo>
                  <a:pt x="700352" y="3934347"/>
                </a:lnTo>
                <a:lnTo>
                  <a:pt x="676540" y="3924293"/>
                </a:lnTo>
                <a:lnTo>
                  <a:pt x="653256" y="3913179"/>
                </a:lnTo>
                <a:lnTo>
                  <a:pt x="629973" y="3901537"/>
                </a:lnTo>
                <a:lnTo>
                  <a:pt x="607484" y="3889630"/>
                </a:lnTo>
                <a:lnTo>
                  <a:pt x="585259" y="3877194"/>
                </a:lnTo>
                <a:lnTo>
                  <a:pt x="563298" y="3864228"/>
                </a:lnTo>
                <a:lnTo>
                  <a:pt x="541602" y="3850469"/>
                </a:lnTo>
                <a:lnTo>
                  <a:pt x="520171" y="3836445"/>
                </a:lnTo>
                <a:lnTo>
                  <a:pt x="499269" y="3821892"/>
                </a:lnTo>
                <a:lnTo>
                  <a:pt x="478631" y="3806810"/>
                </a:lnTo>
                <a:lnTo>
                  <a:pt x="458788" y="3791463"/>
                </a:lnTo>
                <a:lnTo>
                  <a:pt x="438944" y="3775322"/>
                </a:lnTo>
                <a:lnTo>
                  <a:pt x="419629" y="3758917"/>
                </a:lnTo>
                <a:lnTo>
                  <a:pt x="400844" y="3741983"/>
                </a:lnTo>
                <a:lnTo>
                  <a:pt x="382323" y="3724519"/>
                </a:lnTo>
                <a:lnTo>
                  <a:pt x="364067" y="3706791"/>
                </a:lnTo>
                <a:lnTo>
                  <a:pt x="346604" y="3688533"/>
                </a:lnTo>
                <a:lnTo>
                  <a:pt x="329142" y="3670011"/>
                </a:lnTo>
                <a:lnTo>
                  <a:pt x="312473" y="3651225"/>
                </a:lnTo>
                <a:lnTo>
                  <a:pt x="296334" y="3631909"/>
                </a:lnTo>
                <a:lnTo>
                  <a:pt x="280459" y="3612064"/>
                </a:lnTo>
                <a:lnTo>
                  <a:pt x="265113" y="3591690"/>
                </a:lnTo>
                <a:lnTo>
                  <a:pt x="250031" y="3571315"/>
                </a:lnTo>
                <a:lnTo>
                  <a:pt x="235744" y="3550412"/>
                </a:lnTo>
                <a:lnTo>
                  <a:pt x="221721" y="3529244"/>
                </a:lnTo>
                <a:lnTo>
                  <a:pt x="208756" y="3507547"/>
                </a:lnTo>
                <a:lnTo>
                  <a:pt x="195527" y="3485849"/>
                </a:lnTo>
                <a:lnTo>
                  <a:pt x="183356" y="3463623"/>
                </a:lnTo>
                <a:lnTo>
                  <a:pt x="171450" y="3441132"/>
                </a:lnTo>
                <a:lnTo>
                  <a:pt x="160073" y="3418112"/>
                </a:lnTo>
                <a:lnTo>
                  <a:pt x="149490" y="3395091"/>
                </a:lnTo>
                <a:lnTo>
                  <a:pt x="139436" y="3371542"/>
                </a:lnTo>
                <a:lnTo>
                  <a:pt x="129646" y="3347992"/>
                </a:lnTo>
                <a:lnTo>
                  <a:pt x="120386" y="3323914"/>
                </a:lnTo>
                <a:lnTo>
                  <a:pt x="111919" y="3299570"/>
                </a:lnTo>
                <a:lnTo>
                  <a:pt x="104246" y="3275227"/>
                </a:lnTo>
                <a:lnTo>
                  <a:pt x="96838" y="3250619"/>
                </a:lnTo>
                <a:lnTo>
                  <a:pt x="89959" y="3225482"/>
                </a:lnTo>
                <a:lnTo>
                  <a:pt x="83873" y="3200345"/>
                </a:lnTo>
                <a:lnTo>
                  <a:pt x="78317" y="3174944"/>
                </a:lnTo>
                <a:lnTo>
                  <a:pt x="73290" y="3149542"/>
                </a:lnTo>
                <a:lnTo>
                  <a:pt x="69056" y="3123611"/>
                </a:lnTo>
                <a:lnTo>
                  <a:pt x="65352" y="3097416"/>
                </a:lnTo>
                <a:lnTo>
                  <a:pt x="62442" y="3071485"/>
                </a:lnTo>
                <a:lnTo>
                  <a:pt x="60061" y="3045025"/>
                </a:lnTo>
                <a:lnTo>
                  <a:pt x="58209" y="3018300"/>
                </a:lnTo>
                <a:lnTo>
                  <a:pt x="57415" y="2991840"/>
                </a:lnTo>
                <a:lnTo>
                  <a:pt x="56886" y="2965115"/>
                </a:lnTo>
                <a:lnTo>
                  <a:pt x="57415" y="2938126"/>
                </a:lnTo>
                <a:lnTo>
                  <a:pt x="57679" y="2924631"/>
                </a:lnTo>
                <a:lnTo>
                  <a:pt x="58209" y="2911137"/>
                </a:lnTo>
                <a:lnTo>
                  <a:pt x="59002" y="2897377"/>
                </a:lnTo>
                <a:lnTo>
                  <a:pt x="60061" y="2883883"/>
                </a:lnTo>
                <a:lnTo>
                  <a:pt x="180181" y="1276169"/>
                </a:lnTo>
                <a:lnTo>
                  <a:pt x="181240" y="1260558"/>
                </a:lnTo>
                <a:lnTo>
                  <a:pt x="182827" y="1245211"/>
                </a:lnTo>
                <a:lnTo>
                  <a:pt x="184415" y="1229599"/>
                </a:lnTo>
                <a:lnTo>
                  <a:pt x="186531" y="1214517"/>
                </a:lnTo>
                <a:lnTo>
                  <a:pt x="188648" y="1199170"/>
                </a:lnTo>
                <a:lnTo>
                  <a:pt x="191029" y="1184088"/>
                </a:lnTo>
                <a:lnTo>
                  <a:pt x="193675" y="1168741"/>
                </a:lnTo>
                <a:lnTo>
                  <a:pt x="196321" y="1153924"/>
                </a:lnTo>
                <a:lnTo>
                  <a:pt x="199231" y="1138841"/>
                </a:lnTo>
                <a:lnTo>
                  <a:pt x="202406" y="1124024"/>
                </a:lnTo>
                <a:lnTo>
                  <a:pt x="205846" y="1109471"/>
                </a:lnTo>
                <a:lnTo>
                  <a:pt x="209550" y="1094653"/>
                </a:lnTo>
                <a:lnTo>
                  <a:pt x="213254" y="1080100"/>
                </a:lnTo>
                <a:lnTo>
                  <a:pt x="217223" y="1065812"/>
                </a:lnTo>
                <a:lnTo>
                  <a:pt x="221456" y="1051259"/>
                </a:lnTo>
                <a:lnTo>
                  <a:pt x="225690" y="1036970"/>
                </a:lnTo>
                <a:lnTo>
                  <a:pt x="242094" y="1038029"/>
                </a:lnTo>
                <a:lnTo>
                  <a:pt x="258234" y="1038558"/>
                </a:lnTo>
                <a:lnTo>
                  <a:pt x="274638" y="1039352"/>
                </a:lnTo>
                <a:lnTo>
                  <a:pt x="291306" y="1039352"/>
                </a:lnTo>
                <a:lnTo>
                  <a:pt x="307446" y="1038822"/>
                </a:lnTo>
                <a:lnTo>
                  <a:pt x="324115" y="1038293"/>
                </a:lnTo>
                <a:lnTo>
                  <a:pt x="340519" y="1037499"/>
                </a:lnTo>
                <a:lnTo>
                  <a:pt x="357188" y="1036441"/>
                </a:lnTo>
                <a:lnTo>
                  <a:pt x="373592" y="1034853"/>
                </a:lnTo>
                <a:lnTo>
                  <a:pt x="390261" y="1033001"/>
                </a:lnTo>
                <a:lnTo>
                  <a:pt x="406929" y="1030884"/>
                </a:lnTo>
                <a:lnTo>
                  <a:pt x="423334" y="1028503"/>
                </a:lnTo>
                <a:lnTo>
                  <a:pt x="439738" y="1025592"/>
                </a:lnTo>
                <a:lnTo>
                  <a:pt x="456142" y="1022417"/>
                </a:lnTo>
                <a:lnTo>
                  <a:pt x="472546" y="1018977"/>
                </a:lnTo>
                <a:lnTo>
                  <a:pt x="488686" y="1015273"/>
                </a:lnTo>
                <a:lnTo>
                  <a:pt x="504825" y="1011039"/>
                </a:lnTo>
                <a:lnTo>
                  <a:pt x="520700" y="1006806"/>
                </a:lnTo>
                <a:lnTo>
                  <a:pt x="536840" y="1001778"/>
                </a:lnTo>
                <a:lnTo>
                  <a:pt x="552450" y="996751"/>
                </a:lnTo>
                <a:lnTo>
                  <a:pt x="568061" y="991194"/>
                </a:lnTo>
                <a:lnTo>
                  <a:pt x="583406" y="985638"/>
                </a:lnTo>
                <a:lnTo>
                  <a:pt x="599017" y="979552"/>
                </a:lnTo>
                <a:lnTo>
                  <a:pt x="613834" y="973201"/>
                </a:lnTo>
                <a:lnTo>
                  <a:pt x="628915" y="966322"/>
                </a:lnTo>
                <a:lnTo>
                  <a:pt x="643467" y="959442"/>
                </a:lnTo>
                <a:lnTo>
                  <a:pt x="658019" y="952033"/>
                </a:lnTo>
                <a:lnTo>
                  <a:pt x="672306" y="944360"/>
                </a:lnTo>
                <a:lnTo>
                  <a:pt x="686329" y="936422"/>
                </a:lnTo>
                <a:lnTo>
                  <a:pt x="700088" y="928219"/>
                </a:lnTo>
                <a:lnTo>
                  <a:pt x="713317" y="919223"/>
                </a:lnTo>
                <a:lnTo>
                  <a:pt x="726546" y="910491"/>
                </a:lnTo>
                <a:lnTo>
                  <a:pt x="739511" y="900965"/>
                </a:lnTo>
                <a:lnTo>
                  <a:pt x="751946" y="891704"/>
                </a:lnTo>
                <a:lnTo>
                  <a:pt x="764381" y="881650"/>
                </a:lnTo>
                <a:lnTo>
                  <a:pt x="776023" y="871330"/>
                </a:lnTo>
                <a:lnTo>
                  <a:pt x="787665" y="860746"/>
                </a:lnTo>
                <a:lnTo>
                  <a:pt x="798777" y="849898"/>
                </a:lnTo>
                <a:lnTo>
                  <a:pt x="809361" y="838520"/>
                </a:lnTo>
                <a:lnTo>
                  <a:pt x="819944" y="827142"/>
                </a:lnTo>
                <a:lnTo>
                  <a:pt x="829998" y="814970"/>
                </a:lnTo>
                <a:lnTo>
                  <a:pt x="839523" y="802799"/>
                </a:lnTo>
                <a:lnTo>
                  <a:pt x="848784" y="790098"/>
                </a:lnTo>
                <a:lnTo>
                  <a:pt x="857250" y="777397"/>
                </a:lnTo>
                <a:lnTo>
                  <a:pt x="865717" y="764167"/>
                </a:lnTo>
                <a:lnTo>
                  <a:pt x="873390" y="750937"/>
                </a:lnTo>
                <a:lnTo>
                  <a:pt x="880798" y="737178"/>
                </a:lnTo>
                <a:lnTo>
                  <a:pt x="887677" y="722889"/>
                </a:lnTo>
                <a:lnTo>
                  <a:pt x="893763" y="708336"/>
                </a:lnTo>
                <a:lnTo>
                  <a:pt x="899848" y="693783"/>
                </a:lnTo>
                <a:lnTo>
                  <a:pt x="904875" y="678701"/>
                </a:lnTo>
                <a:lnTo>
                  <a:pt x="909902" y="662825"/>
                </a:lnTo>
                <a:lnTo>
                  <a:pt x="913871" y="647213"/>
                </a:lnTo>
                <a:lnTo>
                  <a:pt x="917575" y="631073"/>
                </a:lnTo>
                <a:lnTo>
                  <a:pt x="920750" y="614668"/>
                </a:lnTo>
                <a:lnTo>
                  <a:pt x="922867" y="597998"/>
                </a:lnTo>
                <a:lnTo>
                  <a:pt x="924984" y="580799"/>
                </a:lnTo>
                <a:lnTo>
                  <a:pt x="926042" y="563600"/>
                </a:lnTo>
                <a:lnTo>
                  <a:pt x="926571" y="545871"/>
                </a:lnTo>
                <a:lnTo>
                  <a:pt x="926571" y="527878"/>
                </a:lnTo>
                <a:lnTo>
                  <a:pt x="926042" y="509621"/>
                </a:lnTo>
                <a:lnTo>
                  <a:pt x="924719" y="490570"/>
                </a:lnTo>
                <a:lnTo>
                  <a:pt x="922602" y="471783"/>
                </a:lnTo>
                <a:lnTo>
                  <a:pt x="920221" y="452467"/>
                </a:lnTo>
                <a:lnTo>
                  <a:pt x="917840" y="440296"/>
                </a:lnTo>
                <a:lnTo>
                  <a:pt x="915459" y="428653"/>
                </a:lnTo>
                <a:lnTo>
                  <a:pt x="912813" y="416746"/>
                </a:lnTo>
                <a:lnTo>
                  <a:pt x="909638" y="405104"/>
                </a:lnTo>
                <a:lnTo>
                  <a:pt x="906198" y="392932"/>
                </a:lnTo>
                <a:lnTo>
                  <a:pt x="902494" y="381290"/>
                </a:lnTo>
                <a:lnTo>
                  <a:pt x="898525" y="369912"/>
                </a:lnTo>
                <a:lnTo>
                  <a:pt x="894027" y="358269"/>
                </a:lnTo>
                <a:lnTo>
                  <a:pt x="889529" y="346892"/>
                </a:lnTo>
                <a:lnTo>
                  <a:pt x="884767" y="335514"/>
                </a:lnTo>
                <a:lnTo>
                  <a:pt x="879475" y="324401"/>
                </a:lnTo>
                <a:lnTo>
                  <a:pt x="873919" y="313287"/>
                </a:lnTo>
                <a:lnTo>
                  <a:pt x="868098" y="302439"/>
                </a:lnTo>
                <a:lnTo>
                  <a:pt x="862013" y="291590"/>
                </a:lnTo>
                <a:lnTo>
                  <a:pt x="855663" y="281006"/>
                </a:lnTo>
                <a:lnTo>
                  <a:pt x="848784" y="270687"/>
                </a:lnTo>
                <a:lnTo>
                  <a:pt x="841640" y="260632"/>
                </a:lnTo>
                <a:lnTo>
                  <a:pt x="834496" y="250577"/>
                </a:lnTo>
                <a:lnTo>
                  <a:pt x="826823" y="240522"/>
                </a:lnTo>
                <a:lnTo>
                  <a:pt x="818886" y="230997"/>
                </a:lnTo>
                <a:lnTo>
                  <a:pt x="810419" y="221735"/>
                </a:lnTo>
                <a:lnTo>
                  <a:pt x="801952" y="212210"/>
                </a:lnTo>
                <a:lnTo>
                  <a:pt x="793221" y="203478"/>
                </a:lnTo>
                <a:lnTo>
                  <a:pt x="783961" y="194746"/>
                </a:lnTo>
                <a:lnTo>
                  <a:pt x="774436" y="186279"/>
                </a:lnTo>
                <a:lnTo>
                  <a:pt x="764911" y="178341"/>
                </a:lnTo>
                <a:lnTo>
                  <a:pt x="754856" y="170403"/>
                </a:lnTo>
                <a:lnTo>
                  <a:pt x="744538" y="162994"/>
                </a:lnTo>
                <a:lnTo>
                  <a:pt x="733954" y="155321"/>
                </a:lnTo>
                <a:lnTo>
                  <a:pt x="723106" y="148706"/>
                </a:lnTo>
                <a:lnTo>
                  <a:pt x="711994" y="141826"/>
                </a:lnTo>
                <a:lnTo>
                  <a:pt x="700352" y="135476"/>
                </a:lnTo>
                <a:lnTo>
                  <a:pt x="684477" y="127008"/>
                </a:lnTo>
                <a:lnTo>
                  <a:pt x="668338" y="119070"/>
                </a:lnTo>
                <a:lnTo>
                  <a:pt x="652463" y="111926"/>
                </a:lnTo>
                <a:lnTo>
                  <a:pt x="636059" y="105576"/>
                </a:lnTo>
                <a:lnTo>
                  <a:pt x="619390" y="99490"/>
                </a:lnTo>
                <a:lnTo>
                  <a:pt x="603250" y="93933"/>
                </a:lnTo>
                <a:lnTo>
                  <a:pt x="586581" y="89435"/>
                </a:lnTo>
                <a:lnTo>
                  <a:pt x="570177" y="85466"/>
                </a:lnTo>
                <a:lnTo>
                  <a:pt x="553509" y="82026"/>
                </a:lnTo>
                <a:lnTo>
                  <a:pt x="537104" y="79380"/>
                </a:lnTo>
                <a:lnTo>
                  <a:pt x="520436" y="77528"/>
                </a:lnTo>
                <a:lnTo>
                  <a:pt x="503767" y="75941"/>
                </a:lnTo>
                <a:lnTo>
                  <a:pt x="487363" y="75147"/>
                </a:lnTo>
                <a:lnTo>
                  <a:pt x="470694" y="75147"/>
                </a:lnTo>
                <a:lnTo>
                  <a:pt x="454554" y="75676"/>
                </a:lnTo>
                <a:lnTo>
                  <a:pt x="438150" y="76999"/>
                </a:lnTo>
                <a:lnTo>
                  <a:pt x="422011" y="78851"/>
                </a:lnTo>
                <a:lnTo>
                  <a:pt x="405606" y="81497"/>
                </a:lnTo>
                <a:lnTo>
                  <a:pt x="389731" y="84672"/>
                </a:lnTo>
                <a:lnTo>
                  <a:pt x="373592" y="88641"/>
                </a:lnTo>
                <a:lnTo>
                  <a:pt x="357981" y="92875"/>
                </a:lnTo>
                <a:lnTo>
                  <a:pt x="342371" y="98432"/>
                </a:lnTo>
                <a:lnTo>
                  <a:pt x="326761" y="103988"/>
                </a:lnTo>
                <a:lnTo>
                  <a:pt x="319088" y="107163"/>
                </a:lnTo>
                <a:lnTo>
                  <a:pt x="311415" y="110603"/>
                </a:lnTo>
                <a:lnTo>
                  <a:pt x="304006" y="114043"/>
                </a:lnTo>
                <a:lnTo>
                  <a:pt x="296334" y="117747"/>
                </a:lnTo>
                <a:lnTo>
                  <a:pt x="288925" y="121716"/>
                </a:lnTo>
                <a:lnTo>
                  <a:pt x="281517" y="125685"/>
                </a:lnTo>
                <a:lnTo>
                  <a:pt x="274109" y="129654"/>
                </a:lnTo>
                <a:lnTo>
                  <a:pt x="266965" y="134153"/>
                </a:lnTo>
                <a:lnTo>
                  <a:pt x="259556" y="138651"/>
                </a:lnTo>
                <a:lnTo>
                  <a:pt x="252413" y="143414"/>
                </a:lnTo>
                <a:lnTo>
                  <a:pt x="245269" y="147912"/>
                </a:lnTo>
                <a:lnTo>
                  <a:pt x="238390" y="153204"/>
                </a:lnTo>
                <a:lnTo>
                  <a:pt x="231246" y="158231"/>
                </a:lnTo>
                <a:lnTo>
                  <a:pt x="224367" y="163788"/>
                </a:lnTo>
                <a:lnTo>
                  <a:pt x="217488" y="169080"/>
                </a:lnTo>
                <a:lnTo>
                  <a:pt x="210609" y="174901"/>
                </a:lnTo>
                <a:lnTo>
                  <a:pt x="203994" y="180458"/>
                </a:lnTo>
                <a:lnTo>
                  <a:pt x="197644" y="186808"/>
                </a:lnTo>
                <a:lnTo>
                  <a:pt x="189442" y="195011"/>
                </a:lnTo>
                <a:lnTo>
                  <a:pt x="182034" y="203478"/>
                </a:lnTo>
                <a:lnTo>
                  <a:pt x="174625" y="211945"/>
                </a:lnTo>
                <a:lnTo>
                  <a:pt x="167481" y="220942"/>
                </a:lnTo>
                <a:lnTo>
                  <a:pt x="161131" y="229674"/>
                </a:lnTo>
                <a:lnTo>
                  <a:pt x="154517" y="238935"/>
                </a:lnTo>
                <a:lnTo>
                  <a:pt x="148167" y="247931"/>
                </a:lnTo>
                <a:lnTo>
                  <a:pt x="142081" y="257457"/>
                </a:lnTo>
                <a:lnTo>
                  <a:pt x="136261" y="266718"/>
                </a:lnTo>
                <a:lnTo>
                  <a:pt x="130704" y="276508"/>
                </a:lnTo>
                <a:lnTo>
                  <a:pt x="125677" y="286033"/>
                </a:lnTo>
                <a:lnTo>
                  <a:pt x="120386" y="295824"/>
                </a:lnTo>
                <a:lnTo>
                  <a:pt x="115888" y="305614"/>
                </a:lnTo>
                <a:lnTo>
                  <a:pt x="111390" y="315669"/>
                </a:lnTo>
                <a:lnTo>
                  <a:pt x="107421" y="325724"/>
                </a:lnTo>
                <a:lnTo>
                  <a:pt x="103452" y="335514"/>
                </a:lnTo>
                <a:lnTo>
                  <a:pt x="99748" y="345833"/>
                </a:lnTo>
                <a:lnTo>
                  <a:pt x="96309" y="356153"/>
                </a:lnTo>
                <a:lnTo>
                  <a:pt x="93398" y="366472"/>
                </a:lnTo>
                <a:lnTo>
                  <a:pt x="90488" y="376791"/>
                </a:lnTo>
                <a:lnTo>
                  <a:pt x="87842" y="387111"/>
                </a:lnTo>
                <a:lnTo>
                  <a:pt x="85725" y="397695"/>
                </a:lnTo>
                <a:lnTo>
                  <a:pt x="83609" y="407750"/>
                </a:lnTo>
                <a:lnTo>
                  <a:pt x="82021" y="418334"/>
                </a:lnTo>
                <a:lnTo>
                  <a:pt x="80434" y="428918"/>
                </a:lnTo>
                <a:lnTo>
                  <a:pt x="79375" y="439502"/>
                </a:lnTo>
                <a:lnTo>
                  <a:pt x="78581" y="449821"/>
                </a:lnTo>
                <a:lnTo>
                  <a:pt x="78052" y="460405"/>
                </a:lnTo>
                <a:lnTo>
                  <a:pt x="77523" y="470989"/>
                </a:lnTo>
                <a:lnTo>
                  <a:pt x="77523" y="481573"/>
                </a:lnTo>
                <a:lnTo>
                  <a:pt x="78052" y="492157"/>
                </a:lnTo>
                <a:lnTo>
                  <a:pt x="78581" y="502477"/>
                </a:lnTo>
                <a:lnTo>
                  <a:pt x="79375" y="513061"/>
                </a:lnTo>
                <a:lnTo>
                  <a:pt x="80434" y="523116"/>
                </a:lnTo>
                <a:lnTo>
                  <a:pt x="82021" y="533435"/>
                </a:lnTo>
                <a:lnTo>
                  <a:pt x="83609" y="543755"/>
                </a:lnTo>
                <a:lnTo>
                  <a:pt x="85725" y="554074"/>
                </a:lnTo>
                <a:lnTo>
                  <a:pt x="87842" y="564393"/>
                </a:lnTo>
                <a:lnTo>
                  <a:pt x="90488" y="574448"/>
                </a:lnTo>
                <a:lnTo>
                  <a:pt x="93398" y="584238"/>
                </a:lnTo>
                <a:lnTo>
                  <a:pt x="96838" y="594293"/>
                </a:lnTo>
                <a:lnTo>
                  <a:pt x="100277" y="604348"/>
                </a:lnTo>
                <a:lnTo>
                  <a:pt x="103981" y="614138"/>
                </a:lnTo>
                <a:lnTo>
                  <a:pt x="108215" y="623664"/>
                </a:lnTo>
                <a:lnTo>
                  <a:pt x="112448" y="633190"/>
                </a:lnTo>
                <a:lnTo>
                  <a:pt x="117211" y="642715"/>
                </a:lnTo>
                <a:lnTo>
                  <a:pt x="122502" y="651976"/>
                </a:lnTo>
                <a:lnTo>
                  <a:pt x="127529" y="661237"/>
                </a:lnTo>
                <a:lnTo>
                  <a:pt x="133350" y="670234"/>
                </a:lnTo>
                <a:lnTo>
                  <a:pt x="139436" y="679230"/>
                </a:lnTo>
                <a:lnTo>
                  <a:pt x="145521" y="687962"/>
                </a:lnTo>
                <a:lnTo>
                  <a:pt x="152136" y="696694"/>
                </a:lnTo>
                <a:lnTo>
                  <a:pt x="159279" y="705161"/>
                </a:lnTo>
                <a:lnTo>
                  <a:pt x="166423" y="713364"/>
                </a:lnTo>
                <a:lnTo>
                  <a:pt x="173831" y="721566"/>
                </a:lnTo>
                <a:lnTo>
                  <a:pt x="181769" y="729769"/>
                </a:lnTo>
                <a:lnTo>
                  <a:pt x="189706" y="737442"/>
                </a:lnTo>
                <a:lnTo>
                  <a:pt x="198438" y="744851"/>
                </a:lnTo>
                <a:lnTo>
                  <a:pt x="207169" y="752260"/>
                </a:lnTo>
                <a:lnTo>
                  <a:pt x="216429" y="759669"/>
                </a:lnTo>
                <a:lnTo>
                  <a:pt x="225690" y="766548"/>
                </a:lnTo>
                <a:lnTo>
                  <a:pt x="235744" y="773428"/>
                </a:lnTo>
                <a:lnTo>
                  <a:pt x="245798" y="780043"/>
                </a:lnTo>
                <a:lnTo>
                  <a:pt x="256381" y="786129"/>
                </a:lnTo>
                <a:lnTo>
                  <a:pt x="263790" y="790627"/>
                </a:lnTo>
                <a:lnTo>
                  <a:pt x="271463" y="794861"/>
                </a:lnTo>
                <a:lnTo>
                  <a:pt x="278871" y="798565"/>
                </a:lnTo>
                <a:lnTo>
                  <a:pt x="286809" y="802269"/>
                </a:lnTo>
                <a:lnTo>
                  <a:pt x="294746" y="805445"/>
                </a:lnTo>
                <a:lnTo>
                  <a:pt x="302684" y="808620"/>
                </a:lnTo>
                <a:lnTo>
                  <a:pt x="310621" y="811266"/>
                </a:lnTo>
                <a:lnTo>
                  <a:pt x="318559" y="813912"/>
                </a:lnTo>
                <a:lnTo>
                  <a:pt x="326761" y="816558"/>
                </a:lnTo>
                <a:lnTo>
                  <a:pt x="334963" y="818410"/>
                </a:lnTo>
                <a:lnTo>
                  <a:pt x="343165" y="820527"/>
                </a:lnTo>
                <a:lnTo>
                  <a:pt x="351367" y="822114"/>
                </a:lnTo>
                <a:lnTo>
                  <a:pt x="359834" y="823967"/>
                </a:lnTo>
                <a:lnTo>
                  <a:pt x="368300" y="825025"/>
                </a:lnTo>
                <a:lnTo>
                  <a:pt x="376502" y="826083"/>
                </a:lnTo>
                <a:lnTo>
                  <a:pt x="384704" y="827406"/>
                </a:lnTo>
                <a:lnTo>
                  <a:pt x="393436" y="827936"/>
                </a:lnTo>
                <a:lnTo>
                  <a:pt x="401638" y="828465"/>
                </a:lnTo>
                <a:lnTo>
                  <a:pt x="410369" y="828729"/>
                </a:lnTo>
                <a:lnTo>
                  <a:pt x="418836" y="828994"/>
                </a:lnTo>
                <a:lnTo>
                  <a:pt x="435769" y="828994"/>
                </a:lnTo>
                <a:lnTo>
                  <a:pt x="452173" y="828200"/>
                </a:lnTo>
                <a:lnTo>
                  <a:pt x="469106" y="826877"/>
                </a:lnTo>
                <a:lnTo>
                  <a:pt x="485511" y="824760"/>
                </a:lnTo>
                <a:lnTo>
                  <a:pt x="501915" y="822114"/>
                </a:lnTo>
                <a:lnTo>
                  <a:pt x="517790" y="819468"/>
                </a:lnTo>
                <a:lnTo>
                  <a:pt x="529696" y="814970"/>
                </a:lnTo>
                <a:lnTo>
                  <a:pt x="541073" y="810472"/>
                </a:lnTo>
                <a:lnTo>
                  <a:pt x="552186" y="805709"/>
                </a:lnTo>
                <a:lnTo>
                  <a:pt x="563298" y="800417"/>
                </a:lnTo>
                <a:lnTo>
                  <a:pt x="574146" y="795125"/>
                </a:lnTo>
                <a:lnTo>
                  <a:pt x="584465" y="789039"/>
                </a:lnTo>
                <a:lnTo>
                  <a:pt x="594784" y="782689"/>
                </a:lnTo>
                <a:lnTo>
                  <a:pt x="604573" y="776603"/>
                </a:lnTo>
                <a:lnTo>
                  <a:pt x="614098" y="769724"/>
                </a:lnTo>
                <a:lnTo>
                  <a:pt x="623623" y="762579"/>
                </a:lnTo>
                <a:lnTo>
                  <a:pt x="632619" y="755170"/>
                </a:lnTo>
                <a:lnTo>
                  <a:pt x="641086" y="747497"/>
                </a:lnTo>
                <a:lnTo>
                  <a:pt x="649552" y="739294"/>
                </a:lnTo>
                <a:lnTo>
                  <a:pt x="657490" y="731092"/>
                </a:lnTo>
                <a:lnTo>
                  <a:pt x="665163" y="722625"/>
                </a:lnTo>
                <a:lnTo>
                  <a:pt x="672571" y="713628"/>
                </a:lnTo>
                <a:lnTo>
                  <a:pt x="679450" y="704896"/>
                </a:lnTo>
                <a:lnTo>
                  <a:pt x="686065" y="695371"/>
                </a:lnTo>
                <a:lnTo>
                  <a:pt x="692415" y="686110"/>
                </a:lnTo>
                <a:lnTo>
                  <a:pt x="697971" y="676055"/>
                </a:lnTo>
                <a:lnTo>
                  <a:pt x="703527" y="666000"/>
                </a:lnTo>
                <a:lnTo>
                  <a:pt x="708290" y="655945"/>
                </a:lnTo>
                <a:lnTo>
                  <a:pt x="712788" y="645361"/>
                </a:lnTo>
                <a:lnTo>
                  <a:pt x="716756" y="634777"/>
                </a:lnTo>
                <a:lnTo>
                  <a:pt x="720461" y="623929"/>
                </a:lnTo>
                <a:lnTo>
                  <a:pt x="723636" y="612815"/>
                </a:lnTo>
                <a:lnTo>
                  <a:pt x="726546" y="601702"/>
                </a:lnTo>
                <a:lnTo>
                  <a:pt x="728927" y="590324"/>
                </a:lnTo>
                <a:lnTo>
                  <a:pt x="730515" y="578682"/>
                </a:lnTo>
                <a:lnTo>
                  <a:pt x="732102" y="567039"/>
                </a:lnTo>
                <a:lnTo>
                  <a:pt x="732896" y="554868"/>
                </a:lnTo>
                <a:lnTo>
                  <a:pt x="733161" y="542961"/>
                </a:lnTo>
                <a:lnTo>
                  <a:pt x="732896" y="531054"/>
                </a:lnTo>
                <a:lnTo>
                  <a:pt x="732102" y="518882"/>
                </a:lnTo>
                <a:lnTo>
                  <a:pt x="730515" y="506975"/>
                </a:lnTo>
                <a:lnTo>
                  <a:pt x="728927" y="495068"/>
                </a:lnTo>
                <a:lnTo>
                  <a:pt x="726281" y="483161"/>
                </a:lnTo>
                <a:lnTo>
                  <a:pt x="723371" y="471519"/>
                </a:lnTo>
                <a:lnTo>
                  <a:pt x="719931" y="460141"/>
                </a:lnTo>
                <a:lnTo>
                  <a:pt x="716227" y="449027"/>
                </a:lnTo>
                <a:lnTo>
                  <a:pt x="711994" y="437914"/>
                </a:lnTo>
                <a:lnTo>
                  <a:pt x="707231" y="427066"/>
                </a:lnTo>
                <a:lnTo>
                  <a:pt x="701675" y="416482"/>
                </a:lnTo>
                <a:lnTo>
                  <a:pt x="696119" y="405898"/>
                </a:lnTo>
                <a:lnTo>
                  <a:pt x="690034" y="395843"/>
                </a:lnTo>
                <a:lnTo>
                  <a:pt x="683419" y="386053"/>
                </a:lnTo>
                <a:lnTo>
                  <a:pt x="676275" y="376527"/>
                </a:lnTo>
                <a:lnTo>
                  <a:pt x="669131" y="367266"/>
                </a:lnTo>
                <a:lnTo>
                  <a:pt x="661459" y="358534"/>
                </a:lnTo>
                <a:lnTo>
                  <a:pt x="653256" y="350067"/>
                </a:lnTo>
                <a:lnTo>
                  <a:pt x="644525" y="341864"/>
                </a:lnTo>
                <a:lnTo>
                  <a:pt x="636059" y="334191"/>
                </a:lnTo>
                <a:lnTo>
                  <a:pt x="626534" y="327047"/>
                </a:lnTo>
                <a:lnTo>
                  <a:pt x="617273" y="320167"/>
                </a:lnTo>
                <a:lnTo>
                  <a:pt x="607484" y="313817"/>
                </a:lnTo>
                <a:lnTo>
                  <a:pt x="597429" y="307995"/>
                </a:lnTo>
                <a:lnTo>
                  <a:pt x="586846" y="302703"/>
                </a:lnTo>
                <a:lnTo>
                  <a:pt x="576527" y="297940"/>
                </a:lnTo>
                <a:lnTo>
                  <a:pt x="565150" y="293442"/>
                </a:lnTo>
                <a:lnTo>
                  <a:pt x="554038" y="289738"/>
                </a:lnTo>
                <a:lnTo>
                  <a:pt x="542661" y="286563"/>
                </a:lnTo>
                <a:lnTo>
                  <a:pt x="531019" y="283917"/>
                </a:lnTo>
                <a:lnTo>
                  <a:pt x="519377" y="282064"/>
                </a:lnTo>
                <a:lnTo>
                  <a:pt x="506942" y="280477"/>
                </a:lnTo>
                <a:lnTo>
                  <a:pt x="495829" y="280741"/>
                </a:lnTo>
                <a:lnTo>
                  <a:pt x="484981" y="281271"/>
                </a:lnTo>
                <a:lnTo>
                  <a:pt x="474134" y="282594"/>
                </a:lnTo>
                <a:lnTo>
                  <a:pt x="463550" y="283917"/>
                </a:lnTo>
                <a:lnTo>
                  <a:pt x="452967" y="286033"/>
                </a:lnTo>
                <a:lnTo>
                  <a:pt x="442913" y="288415"/>
                </a:lnTo>
                <a:lnTo>
                  <a:pt x="432594" y="291325"/>
                </a:lnTo>
                <a:lnTo>
                  <a:pt x="422804" y="294765"/>
                </a:lnTo>
                <a:lnTo>
                  <a:pt x="413015" y="298470"/>
                </a:lnTo>
                <a:lnTo>
                  <a:pt x="403754" y="302703"/>
                </a:lnTo>
                <a:lnTo>
                  <a:pt x="394494" y="307466"/>
                </a:lnTo>
                <a:lnTo>
                  <a:pt x="385763" y="312229"/>
                </a:lnTo>
                <a:lnTo>
                  <a:pt x="377031" y="317521"/>
                </a:lnTo>
                <a:lnTo>
                  <a:pt x="369094" y="323342"/>
                </a:lnTo>
                <a:lnTo>
                  <a:pt x="361156" y="329693"/>
                </a:lnTo>
                <a:lnTo>
                  <a:pt x="353748" y="335778"/>
                </a:lnTo>
                <a:lnTo>
                  <a:pt x="346604" y="342658"/>
                </a:lnTo>
                <a:lnTo>
                  <a:pt x="339725" y="349802"/>
                </a:lnTo>
                <a:lnTo>
                  <a:pt x="333375" y="357740"/>
                </a:lnTo>
                <a:lnTo>
                  <a:pt x="327819" y="365414"/>
                </a:lnTo>
                <a:lnTo>
                  <a:pt x="322263" y="373616"/>
                </a:lnTo>
                <a:lnTo>
                  <a:pt x="317236" y="381819"/>
                </a:lnTo>
                <a:lnTo>
                  <a:pt x="312473" y="390815"/>
                </a:lnTo>
                <a:lnTo>
                  <a:pt x="308504" y="399547"/>
                </a:lnTo>
                <a:lnTo>
                  <a:pt x="305065" y="409073"/>
                </a:lnTo>
                <a:lnTo>
                  <a:pt x="302419" y="418334"/>
                </a:lnTo>
                <a:lnTo>
                  <a:pt x="299773" y="428389"/>
                </a:lnTo>
                <a:lnTo>
                  <a:pt x="297921" y="438443"/>
                </a:lnTo>
                <a:lnTo>
                  <a:pt x="296598" y="448763"/>
                </a:lnTo>
                <a:lnTo>
                  <a:pt x="296069" y="459347"/>
                </a:lnTo>
                <a:lnTo>
                  <a:pt x="296069" y="469931"/>
                </a:lnTo>
                <a:lnTo>
                  <a:pt x="296598" y="481044"/>
                </a:lnTo>
                <a:lnTo>
                  <a:pt x="297392" y="490834"/>
                </a:lnTo>
                <a:lnTo>
                  <a:pt x="299244" y="500889"/>
                </a:lnTo>
                <a:lnTo>
                  <a:pt x="301096" y="510679"/>
                </a:lnTo>
                <a:lnTo>
                  <a:pt x="303742" y="520470"/>
                </a:lnTo>
                <a:lnTo>
                  <a:pt x="307181" y="529995"/>
                </a:lnTo>
                <a:lnTo>
                  <a:pt x="310886" y="539256"/>
                </a:lnTo>
                <a:lnTo>
                  <a:pt x="315119" y="548253"/>
                </a:lnTo>
                <a:lnTo>
                  <a:pt x="320146" y="557249"/>
                </a:lnTo>
                <a:lnTo>
                  <a:pt x="322792" y="561483"/>
                </a:lnTo>
                <a:lnTo>
                  <a:pt x="325702" y="565716"/>
                </a:lnTo>
                <a:lnTo>
                  <a:pt x="328877" y="569685"/>
                </a:lnTo>
                <a:lnTo>
                  <a:pt x="332052" y="574184"/>
                </a:lnTo>
                <a:lnTo>
                  <a:pt x="335227" y="577888"/>
                </a:lnTo>
                <a:lnTo>
                  <a:pt x="338667" y="581857"/>
                </a:lnTo>
                <a:lnTo>
                  <a:pt x="342371" y="585561"/>
                </a:lnTo>
                <a:lnTo>
                  <a:pt x="346340" y="589266"/>
                </a:lnTo>
                <a:lnTo>
                  <a:pt x="350309" y="592706"/>
                </a:lnTo>
                <a:lnTo>
                  <a:pt x="354277" y="596145"/>
                </a:lnTo>
                <a:lnTo>
                  <a:pt x="358511" y="599585"/>
                </a:lnTo>
                <a:lnTo>
                  <a:pt x="363009" y="602496"/>
                </a:lnTo>
                <a:lnTo>
                  <a:pt x="367771" y="605671"/>
                </a:lnTo>
                <a:lnTo>
                  <a:pt x="372534" y="608582"/>
                </a:lnTo>
                <a:lnTo>
                  <a:pt x="377825" y="611492"/>
                </a:lnTo>
                <a:lnTo>
                  <a:pt x="382852" y="614403"/>
                </a:lnTo>
                <a:lnTo>
                  <a:pt x="387086" y="616255"/>
                </a:lnTo>
                <a:lnTo>
                  <a:pt x="391054" y="618372"/>
                </a:lnTo>
                <a:lnTo>
                  <a:pt x="395288" y="619960"/>
                </a:lnTo>
                <a:lnTo>
                  <a:pt x="399786" y="621547"/>
                </a:lnTo>
                <a:lnTo>
                  <a:pt x="404019" y="622870"/>
                </a:lnTo>
                <a:lnTo>
                  <a:pt x="408252" y="623929"/>
                </a:lnTo>
                <a:lnTo>
                  <a:pt x="416719" y="625781"/>
                </a:lnTo>
                <a:lnTo>
                  <a:pt x="425450" y="627104"/>
                </a:lnTo>
                <a:lnTo>
                  <a:pt x="433917" y="627368"/>
                </a:lnTo>
                <a:lnTo>
                  <a:pt x="442119" y="627368"/>
                </a:lnTo>
                <a:lnTo>
                  <a:pt x="450850" y="626575"/>
                </a:lnTo>
                <a:lnTo>
                  <a:pt x="459052" y="625516"/>
                </a:lnTo>
                <a:lnTo>
                  <a:pt x="466990" y="623399"/>
                </a:lnTo>
                <a:lnTo>
                  <a:pt x="474927" y="621018"/>
                </a:lnTo>
                <a:lnTo>
                  <a:pt x="483129" y="618107"/>
                </a:lnTo>
                <a:lnTo>
                  <a:pt x="490802" y="614668"/>
                </a:lnTo>
                <a:lnTo>
                  <a:pt x="498211" y="610698"/>
                </a:lnTo>
                <a:lnTo>
                  <a:pt x="505354" y="605936"/>
                </a:lnTo>
                <a:lnTo>
                  <a:pt x="512498" y="601173"/>
                </a:lnTo>
                <a:lnTo>
                  <a:pt x="519377" y="595881"/>
                </a:lnTo>
                <a:lnTo>
                  <a:pt x="525992" y="590060"/>
                </a:lnTo>
                <a:lnTo>
                  <a:pt x="532077" y="583974"/>
                </a:lnTo>
                <a:lnTo>
                  <a:pt x="537898" y="577359"/>
                </a:lnTo>
                <a:lnTo>
                  <a:pt x="543454" y="570744"/>
                </a:lnTo>
                <a:lnTo>
                  <a:pt x="548746" y="563864"/>
                </a:lnTo>
                <a:lnTo>
                  <a:pt x="553509" y="556455"/>
                </a:lnTo>
                <a:lnTo>
                  <a:pt x="558006" y="548517"/>
                </a:lnTo>
                <a:lnTo>
                  <a:pt x="562240" y="540579"/>
                </a:lnTo>
                <a:lnTo>
                  <a:pt x="565679" y="532641"/>
                </a:lnTo>
                <a:lnTo>
                  <a:pt x="568590" y="524174"/>
                </a:lnTo>
                <a:lnTo>
                  <a:pt x="571500" y="515442"/>
                </a:lnTo>
                <a:lnTo>
                  <a:pt x="573617" y="506975"/>
                </a:lnTo>
                <a:lnTo>
                  <a:pt x="575204" y="497979"/>
                </a:lnTo>
                <a:lnTo>
                  <a:pt x="576527" y="488982"/>
                </a:lnTo>
                <a:lnTo>
                  <a:pt x="577056" y="479721"/>
                </a:lnTo>
                <a:lnTo>
                  <a:pt x="580231" y="484749"/>
                </a:lnTo>
                <a:lnTo>
                  <a:pt x="582877" y="489776"/>
                </a:lnTo>
                <a:lnTo>
                  <a:pt x="585259" y="494803"/>
                </a:lnTo>
                <a:lnTo>
                  <a:pt x="587375" y="499831"/>
                </a:lnTo>
                <a:lnTo>
                  <a:pt x="588963" y="504858"/>
                </a:lnTo>
                <a:lnTo>
                  <a:pt x="590021" y="510150"/>
                </a:lnTo>
                <a:lnTo>
                  <a:pt x="591079" y="515442"/>
                </a:lnTo>
                <a:lnTo>
                  <a:pt x="591609" y="520734"/>
                </a:lnTo>
                <a:lnTo>
                  <a:pt x="591873" y="526026"/>
                </a:lnTo>
                <a:lnTo>
                  <a:pt x="591609" y="531583"/>
                </a:lnTo>
                <a:lnTo>
                  <a:pt x="591344" y="536875"/>
                </a:lnTo>
                <a:lnTo>
                  <a:pt x="590286" y="542432"/>
                </a:lnTo>
                <a:lnTo>
                  <a:pt x="589492" y="547724"/>
                </a:lnTo>
                <a:lnTo>
                  <a:pt x="588434" y="553545"/>
                </a:lnTo>
                <a:lnTo>
                  <a:pt x="586581" y="558837"/>
                </a:lnTo>
                <a:lnTo>
                  <a:pt x="584994" y="564393"/>
                </a:lnTo>
                <a:lnTo>
                  <a:pt x="583142" y="569685"/>
                </a:lnTo>
                <a:lnTo>
                  <a:pt x="581025" y="575242"/>
                </a:lnTo>
                <a:lnTo>
                  <a:pt x="578644" y="580534"/>
                </a:lnTo>
                <a:lnTo>
                  <a:pt x="575998" y="586091"/>
                </a:lnTo>
                <a:lnTo>
                  <a:pt x="570442" y="596675"/>
                </a:lnTo>
                <a:lnTo>
                  <a:pt x="564356" y="606994"/>
                </a:lnTo>
                <a:lnTo>
                  <a:pt x="557742" y="616784"/>
                </a:lnTo>
                <a:lnTo>
                  <a:pt x="550598" y="626839"/>
                </a:lnTo>
                <a:lnTo>
                  <a:pt x="543454" y="636100"/>
                </a:lnTo>
                <a:lnTo>
                  <a:pt x="536046" y="645097"/>
                </a:lnTo>
                <a:lnTo>
                  <a:pt x="531548" y="649330"/>
                </a:lnTo>
                <a:lnTo>
                  <a:pt x="526786" y="653564"/>
                </a:lnTo>
                <a:lnTo>
                  <a:pt x="521759" y="657268"/>
                </a:lnTo>
                <a:lnTo>
                  <a:pt x="516731" y="660973"/>
                </a:lnTo>
                <a:lnTo>
                  <a:pt x="511969" y="664412"/>
                </a:lnTo>
                <a:lnTo>
                  <a:pt x="506677" y="667058"/>
                </a:lnTo>
                <a:lnTo>
                  <a:pt x="501386" y="669969"/>
                </a:lnTo>
                <a:lnTo>
                  <a:pt x="496094" y="672880"/>
                </a:lnTo>
                <a:lnTo>
                  <a:pt x="490802" y="675261"/>
                </a:lnTo>
                <a:lnTo>
                  <a:pt x="485246" y="677378"/>
                </a:lnTo>
                <a:lnTo>
                  <a:pt x="479954" y="679230"/>
                </a:lnTo>
                <a:lnTo>
                  <a:pt x="474398" y="680818"/>
                </a:lnTo>
                <a:lnTo>
                  <a:pt x="468842" y="682670"/>
                </a:lnTo>
                <a:lnTo>
                  <a:pt x="463286" y="683728"/>
                </a:lnTo>
                <a:lnTo>
                  <a:pt x="457729" y="684787"/>
                </a:lnTo>
                <a:lnTo>
                  <a:pt x="451909" y="685845"/>
                </a:lnTo>
                <a:lnTo>
                  <a:pt x="445823" y="686374"/>
                </a:lnTo>
                <a:lnTo>
                  <a:pt x="440267" y="686639"/>
                </a:lnTo>
                <a:lnTo>
                  <a:pt x="434181" y="686903"/>
                </a:lnTo>
                <a:lnTo>
                  <a:pt x="428625" y="686903"/>
                </a:lnTo>
                <a:lnTo>
                  <a:pt x="422540" y="686639"/>
                </a:lnTo>
                <a:lnTo>
                  <a:pt x="416454" y="686110"/>
                </a:lnTo>
                <a:lnTo>
                  <a:pt x="410634" y="685316"/>
                </a:lnTo>
                <a:lnTo>
                  <a:pt x="404284" y="684522"/>
                </a:lnTo>
                <a:lnTo>
                  <a:pt x="398198" y="683464"/>
                </a:lnTo>
                <a:lnTo>
                  <a:pt x="392377" y="682405"/>
                </a:lnTo>
                <a:lnTo>
                  <a:pt x="386027" y="680553"/>
                </a:lnTo>
                <a:lnTo>
                  <a:pt x="379677" y="679230"/>
                </a:lnTo>
                <a:lnTo>
                  <a:pt x="373592" y="677113"/>
                </a:lnTo>
                <a:lnTo>
                  <a:pt x="367506" y="675261"/>
                </a:lnTo>
                <a:lnTo>
                  <a:pt x="361156" y="672880"/>
                </a:lnTo>
                <a:lnTo>
                  <a:pt x="354806" y="670498"/>
                </a:lnTo>
                <a:lnTo>
                  <a:pt x="348456" y="667323"/>
                </a:lnTo>
                <a:lnTo>
                  <a:pt x="342636" y="663883"/>
                </a:lnTo>
                <a:lnTo>
                  <a:pt x="336550" y="660708"/>
                </a:lnTo>
                <a:lnTo>
                  <a:pt x="330994" y="657004"/>
                </a:lnTo>
                <a:lnTo>
                  <a:pt x="325173" y="653035"/>
                </a:lnTo>
                <a:lnTo>
                  <a:pt x="319617" y="649330"/>
                </a:lnTo>
                <a:lnTo>
                  <a:pt x="314325" y="645097"/>
                </a:lnTo>
                <a:lnTo>
                  <a:pt x="309298" y="641128"/>
                </a:lnTo>
                <a:lnTo>
                  <a:pt x="304006" y="636894"/>
                </a:lnTo>
                <a:lnTo>
                  <a:pt x="299244" y="632396"/>
                </a:lnTo>
                <a:lnTo>
                  <a:pt x="294217" y="627633"/>
                </a:lnTo>
                <a:lnTo>
                  <a:pt x="289719" y="623135"/>
                </a:lnTo>
                <a:lnTo>
                  <a:pt x="285221" y="618372"/>
                </a:lnTo>
                <a:lnTo>
                  <a:pt x="280988" y="613345"/>
                </a:lnTo>
                <a:lnTo>
                  <a:pt x="277019" y="608317"/>
                </a:lnTo>
                <a:lnTo>
                  <a:pt x="272521" y="603290"/>
                </a:lnTo>
                <a:lnTo>
                  <a:pt x="268817" y="597998"/>
                </a:lnTo>
                <a:lnTo>
                  <a:pt x="265113" y="592706"/>
                </a:lnTo>
                <a:lnTo>
                  <a:pt x="261673" y="587149"/>
                </a:lnTo>
                <a:lnTo>
                  <a:pt x="258234" y="581857"/>
                </a:lnTo>
                <a:lnTo>
                  <a:pt x="255323" y="576036"/>
                </a:lnTo>
                <a:lnTo>
                  <a:pt x="252148" y="570479"/>
                </a:lnTo>
                <a:lnTo>
                  <a:pt x="249238" y="564658"/>
                </a:lnTo>
                <a:lnTo>
                  <a:pt x="246327" y="558837"/>
                </a:lnTo>
                <a:lnTo>
                  <a:pt x="241300" y="546930"/>
                </a:lnTo>
                <a:lnTo>
                  <a:pt x="237067" y="535023"/>
                </a:lnTo>
                <a:lnTo>
                  <a:pt x="233363" y="522851"/>
                </a:lnTo>
                <a:lnTo>
                  <a:pt x="230188" y="510415"/>
                </a:lnTo>
                <a:lnTo>
                  <a:pt x="227806" y="497979"/>
                </a:lnTo>
                <a:lnTo>
                  <a:pt x="225690" y="485542"/>
                </a:lnTo>
                <a:lnTo>
                  <a:pt x="224631" y="473106"/>
                </a:lnTo>
                <a:lnTo>
                  <a:pt x="224367" y="460141"/>
                </a:lnTo>
                <a:lnTo>
                  <a:pt x="224631" y="447440"/>
                </a:lnTo>
                <a:lnTo>
                  <a:pt x="224896" y="441354"/>
                </a:lnTo>
                <a:lnTo>
                  <a:pt x="225425" y="435004"/>
                </a:lnTo>
                <a:lnTo>
                  <a:pt x="226219" y="428918"/>
                </a:lnTo>
                <a:lnTo>
                  <a:pt x="227013" y="422832"/>
                </a:lnTo>
                <a:lnTo>
                  <a:pt x="228071" y="416482"/>
                </a:lnTo>
                <a:lnTo>
                  <a:pt x="229129" y="410396"/>
                </a:lnTo>
                <a:lnTo>
                  <a:pt x="230717" y="404045"/>
                </a:lnTo>
                <a:lnTo>
                  <a:pt x="232304" y="398224"/>
                </a:lnTo>
                <a:lnTo>
                  <a:pt x="234156" y="392138"/>
                </a:lnTo>
                <a:lnTo>
                  <a:pt x="236009" y="386053"/>
                </a:lnTo>
                <a:lnTo>
                  <a:pt x="238125" y="380496"/>
                </a:lnTo>
                <a:lnTo>
                  <a:pt x="240242" y="374675"/>
                </a:lnTo>
                <a:lnTo>
                  <a:pt x="242888" y="368853"/>
                </a:lnTo>
                <a:lnTo>
                  <a:pt x="245534" y="363297"/>
                </a:lnTo>
                <a:lnTo>
                  <a:pt x="248444" y="357740"/>
                </a:lnTo>
                <a:lnTo>
                  <a:pt x="251090" y="352184"/>
                </a:lnTo>
                <a:lnTo>
                  <a:pt x="254265" y="346892"/>
                </a:lnTo>
                <a:lnTo>
                  <a:pt x="257704" y="341335"/>
                </a:lnTo>
                <a:lnTo>
                  <a:pt x="261144" y="335778"/>
                </a:lnTo>
                <a:lnTo>
                  <a:pt x="264848" y="330751"/>
                </a:lnTo>
                <a:lnTo>
                  <a:pt x="268817" y="325988"/>
                </a:lnTo>
                <a:lnTo>
                  <a:pt x="272786" y="320696"/>
                </a:lnTo>
                <a:lnTo>
                  <a:pt x="282311" y="310112"/>
                </a:lnTo>
                <a:lnTo>
                  <a:pt x="292365" y="300322"/>
                </a:lnTo>
                <a:lnTo>
                  <a:pt x="302419" y="290796"/>
                </a:lnTo>
                <a:lnTo>
                  <a:pt x="313002" y="282064"/>
                </a:lnTo>
                <a:lnTo>
                  <a:pt x="324115" y="273333"/>
                </a:lnTo>
                <a:lnTo>
                  <a:pt x="335227" y="265659"/>
                </a:lnTo>
                <a:lnTo>
                  <a:pt x="346869" y="258250"/>
                </a:lnTo>
                <a:lnTo>
                  <a:pt x="358511" y="251635"/>
                </a:lnTo>
                <a:lnTo>
                  <a:pt x="370681" y="245550"/>
                </a:lnTo>
                <a:lnTo>
                  <a:pt x="382852" y="239993"/>
                </a:lnTo>
                <a:lnTo>
                  <a:pt x="395288" y="235230"/>
                </a:lnTo>
                <a:lnTo>
                  <a:pt x="407988" y="230732"/>
                </a:lnTo>
                <a:lnTo>
                  <a:pt x="421217" y="227028"/>
                </a:lnTo>
                <a:lnTo>
                  <a:pt x="433917" y="223852"/>
                </a:lnTo>
                <a:lnTo>
                  <a:pt x="447146" y="221471"/>
                </a:lnTo>
                <a:lnTo>
                  <a:pt x="460111" y="219619"/>
                </a:lnTo>
                <a:lnTo>
                  <a:pt x="473604" y="218296"/>
                </a:lnTo>
                <a:lnTo>
                  <a:pt x="487098" y="217766"/>
                </a:lnTo>
                <a:lnTo>
                  <a:pt x="500327" y="217766"/>
                </a:lnTo>
                <a:lnTo>
                  <a:pt x="513821" y="218296"/>
                </a:lnTo>
                <a:lnTo>
                  <a:pt x="527315" y="219619"/>
                </a:lnTo>
                <a:lnTo>
                  <a:pt x="540809" y="221735"/>
                </a:lnTo>
                <a:lnTo>
                  <a:pt x="554038" y="224381"/>
                </a:lnTo>
                <a:lnTo>
                  <a:pt x="567267" y="227292"/>
                </a:lnTo>
                <a:lnTo>
                  <a:pt x="580761" y="231526"/>
                </a:lnTo>
                <a:lnTo>
                  <a:pt x="593461" y="236024"/>
                </a:lnTo>
                <a:lnTo>
                  <a:pt x="600075" y="238405"/>
                </a:lnTo>
                <a:lnTo>
                  <a:pt x="606690" y="241316"/>
                </a:lnTo>
                <a:lnTo>
                  <a:pt x="613040" y="244227"/>
                </a:lnTo>
                <a:lnTo>
                  <a:pt x="619390" y="247402"/>
                </a:lnTo>
                <a:lnTo>
                  <a:pt x="625740" y="250577"/>
                </a:lnTo>
                <a:lnTo>
                  <a:pt x="632090" y="254281"/>
                </a:lnTo>
                <a:lnTo>
                  <a:pt x="638440" y="257721"/>
                </a:lnTo>
                <a:lnTo>
                  <a:pt x="644261" y="261426"/>
                </a:lnTo>
                <a:lnTo>
                  <a:pt x="650611" y="265395"/>
                </a:lnTo>
                <a:lnTo>
                  <a:pt x="656696" y="269628"/>
                </a:lnTo>
                <a:lnTo>
                  <a:pt x="662517" y="273862"/>
                </a:lnTo>
                <a:lnTo>
                  <a:pt x="668602" y="278625"/>
                </a:lnTo>
                <a:lnTo>
                  <a:pt x="677069" y="284710"/>
                </a:lnTo>
                <a:lnTo>
                  <a:pt x="685271" y="291590"/>
                </a:lnTo>
                <a:lnTo>
                  <a:pt x="693209" y="298470"/>
                </a:lnTo>
                <a:lnTo>
                  <a:pt x="700617" y="305349"/>
                </a:lnTo>
                <a:lnTo>
                  <a:pt x="708025" y="312758"/>
                </a:lnTo>
                <a:lnTo>
                  <a:pt x="714904" y="320167"/>
                </a:lnTo>
                <a:lnTo>
                  <a:pt x="721784" y="327576"/>
                </a:lnTo>
                <a:lnTo>
                  <a:pt x="727869" y="335249"/>
                </a:lnTo>
                <a:lnTo>
                  <a:pt x="733954" y="342923"/>
                </a:lnTo>
                <a:lnTo>
                  <a:pt x="740040" y="351125"/>
                </a:lnTo>
                <a:lnTo>
                  <a:pt x="745331" y="359328"/>
                </a:lnTo>
                <a:lnTo>
                  <a:pt x="750623" y="367530"/>
                </a:lnTo>
                <a:lnTo>
                  <a:pt x="755650" y="375998"/>
                </a:lnTo>
                <a:lnTo>
                  <a:pt x="760148" y="384465"/>
                </a:lnTo>
                <a:lnTo>
                  <a:pt x="764646" y="392932"/>
                </a:lnTo>
                <a:lnTo>
                  <a:pt x="768879" y="401664"/>
                </a:lnTo>
                <a:lnTo>
                  <a:pt x="772584" y="410396"/>
                </a:lnTo>
                <a:lnTo>
                  <a:pt x="776288" y="419392"/>
                </a:lnTo>
                <a:lnTo>
                  <a:pt x="779463" y="428389"/>
                </a:lnTo>
                <a:lnTo>
                  <a:pt x="782373" y="437650"/>
                </a:lnTo>
                <a:lnTo>
                  <a:pt x="785019" y="446646"/>
                </a:lnTo>
                <a:lnTo>
                  <a:pt x="787400" y="455907"/>
                </a:lnTo>
                <a:lnTo>
                  <a:pt x="789781" y="464904"/>
                </a:lnTo>
                <a:lnTo>
                  <a:pt x="791634" y="474429"/>
                </a:lnTo>
                <a:lnTo>
                  <a:pt x="793221" y="483955"/>
                </a:lnTo>
                <a:lnTo>
                  <a:pt x="794544" y="492951"/>
                </a:lnTo>
                <a:lnTo>
                  <a:pt x="795602" y="502741"/>
                </a:lnTo>
                <a:lnTo>
                  <a:pt x="796396" y="512002"/>
                </a:lnTo>
                <a:lnTo>
                  <a:pt x="797190" y="521528"/>
                </a:lnTo>
                <a:lnTo>
                  <a:pt x="797454" y="531054"/>
                </a:lnTo>
                <a:lnTo>
                  <a:pt x="797454" y="540315"/>
                </a:lnTo>
                <a:lnTo>
                  <a:pt x="797190" y="550105"/>
                </a:lnTo>
                <a:lnTo>
                  <a:pt x="796396" y="559366"/>
                </a:lnTo>
                <a:lnTo>
                  <a:pt x="795602" y="568892"/>
                </a:lnTo>
                <a:lnTo>
                  <a:pt x="794809" y="578682"/>
                </a:lnTo>
                <a:lnTo>
                  <a:pt x="793486" y="587943"/>
                </a:lnTo>
                <a:lnTo>
                  <a:pt x="791898" y="597468"/>
                </a:lnTo>
                <a:lnTo>
                  <a:pt x="790311" y="606994"/>
                </a:lnTo>
                <a:lnTo>
                  <a:pt x="787929" y="616255"/>
                </a:lnTo>
                <a:lnTo>
                  <a:pt x="785548" y="625516"/>
                </a:lnTo>
                <a:lnTo>
                  <a:pt x="783167" y="634777"/>
                </a:lnTo>
                <a:lnTo>
                  <a:pt x="780521" y="644038"/>
                </a:lnTo>
                <a:lnTo>
                  <a:pt x="777346" y="653035"/>
                </a:lnTo>
                <a:lnTo>
                  <a:pt x="773906" y="662296"/>
                </a:lnTo>
                <a:lnTo>
                  <a:pt x="770467" y="671027"/>
                </a:lnTo>
                <a:lnTo>
                  <a:pt x="766763" y="680024"/>
                </a:lnTo>
                <a:lnTo>
                  <a:pt x="762794" y="688756"/>
                </a:lnTo>
                <a:lnTo>
                  <a:pt x="758561" y="697752"/>
                </a:lnTo>
                <a:lnTo>
                  <a:pt x="754063" y="706219"/>
                </a:lnTo>
                <a:lnTo>
                  <a:pt x="749036" y="714951"/>
                </a:lnTo>
                <a:lnTo>
                  <a:pt x="744273" y="723154"/>
                </a:lnTo>
                <a:lnTo>
                  <a:pt x="738717" y="731356"/>
                </a:lnTo>
                <a:lnTo>
                  <a:pt x="733425" y="739294"/>
                </a:lnTo>
                <a:lnTo>
                  <a:pt x="727604" y="747497"/>
                </a:lnTo>
                <a:lnTo>
                  <a:pt x="721784" y="755435"/>
                </a:lnTo>
                <a:lnTo>
                  <a:pt x="715698" y="763108"/>
                </a:lnTo>
                <a:lnTo>
                  <a:pt x="709084" y="770782"/>
                </a:lnTo>
                <a:lnTo>
                  <a:pt x="702469" y="777926"/>
                </a:lnTo>
                <a:lnTo>
                  <a:pt x="695854" y="785335"/>
                </a:lnTo>
                <a:lnTo>
                  <a:pt x="688711" y="792479"/>
                </a:lnTo>
                <a:lnTo>
                  <a:pt x="681567" y="799359"/>
                </a:lnTo>
                <a:lnTo>
                  <a:pt x="673629" y="805974"/>
                </a:lnTo>
                <a:lnTo>
                  <a:pt x="665956" y="812589"/>
                </a:lnTo>
                <a:lnTo>
                  <a:pt x="658019" y="818675"/>
                </a:lnTo>
                <a:lnTo>
                  <a:pt x="645584" y="827671"/>
                </a:lnTo>
                <a:lnTo>
                  <a:pt x="632884" y="835874"/>
                </a:lnTo>
                <a:lnTo>
                  <a:pt x="620448" y="843547"/>
                </a:lnTo>
                <a:lnTo>
                  <a:pt x="607484" y="850691"/>
                </a:lnTo>
                <a:lnTo>
                  <a:pt x="594784" y="857306"/>
                </a:lnTo>
                <a:lnTo>
                  <a:pt x="581819" y="863392"/>
                </a:lnTo>
                <a:lnTo>
                  <a:pt x="568590" y="868949"/>
                </a:lnTo>
                <a:lnTo>
                  <a:pt x="555625" y="874241"/>
                </a:lnTo>
                <a:lnTo>
                  <a:pt x="542396" y="878474"/>
                </a:lnTo>
                <a:lnTo>
                  <a:pt x="529167" y="882443"/>
                </a:lnTo>
                <a:lnTo>
                  <a:pt x="515938" y="886148"/>
                </a:lnTo>
                <a:lnTo>
                  <a:pt x="502444" y="889058"/>
                </a:lnTo>
                <a:lnTo>
                  <a:pt x="488950" y="891704"/>
                </a:lnTo>
                <a:lnTo>
                  <a:pt x="475721" y="893557"/>
                </a:lnTo>
                <a:lnTo>
                  <a:pt x="462227" y="895409"/>
                </a:lnTo>
                <a:lnTo>
                  <a:pt x="448469" y="896203"/>
                </a:lnTo>
                <a:lnTo>
                  <a:pt x="434711" y="896996"/>
                </a:lnTo>
                <a:lnTo>
                  <a:pt x="421481" y="896996"/>
                </a:lnTo>
                <a:lnTo>
                  <a:pt x="407723" y="896732"/>
                </a:lnTo>
                <a:lnTo>
                  <a:pt x="393965" y="895938"/>
                </a:lnTo>
                <a:lnTo>
                  <a:pt x="380206" y="894615"/>
                </a:lnTo>
                <a:lnTo>
                  <a:pt x="366448" y="893027"/>
                </a:lnTo>
                <a:lnTo>
                  <a:pt x="352954" y="890911"/>
                </a:lnTo>
                <a:lnTo>
                  <a:pt x="338931" y="888529"/>
                </a:lnTo>
                <a:lnTo>
                  <a:pt x="325173" y="885354"/>
                </a:lnTo>
                <a:lnTo>
                  <a:pt x="311415" y="882179"/>
                </a:lnTo>
                <a:lnTo>
                  <a:pt x="297656" y="878210"/>
                </a:lnTo>
                <a:lnTo>
                  <a:pt x="284163" y="873976"/>
                </a:lnTo>
                <a:lnTo>
                  <a:pt x="270404" y="869213"/>
                </a:lnTo>
                <a:lnTo>
                  <a:pt x="256646" y="864451"/>
                </a:lnTo>
                <a:lnTo>
                  <a:pt x="242888" y="859159"/>
                </a:lnTo>
                <a:lnTo>
                  <a:pt x="229129" y="853073"/>
                </a:lnTo>
                <a:lnTo>
                  <a:pt x="220398" y="848310"/>
                </a:lnTo>
                <a:lnTo>
                  <a:pt x="211402" y="843018"/>
                </a:lnTo>
                <a:lnTo>
                  <a:pt x="202936" y="837990"/>
                </a:lnTo>
                <a:lnTo>
                  <a:pt x="194734" y="832434"/>
                </a:lnTo>
                <a:lnTo>
                  <a:pt x="186531" y="826877"/>
                </a:lnTo>
                <a:lnTo>
                  <a:pt x="178065" y="820791"/>
                </a:lnTo>
                <a:lnTo>
                  <a:pt x="170392" y="814706"/>
                </a:lnTo>
                <a:lnTo>
                  <a:pt x="162454" y="808884"/>
                </a:lnTo>
                <a:lnTo>
                  <a:pt x="155046" y="802534"/>
                </a:lnTo>
                <a:lnTo>
                  <a:pt x="147638" y="795919"/>
                </a:lnTo>
                <a:lnTo>
                  <a:pt x="140229" y="789304"/>
                </a:lnTo>
                <a:lnTo>
                  <a:pt x="133350" y="782689"/>
                </a:lnTo>
                <a:lnTo>
                  <a:pt x="126206" y="775545"/>
                </a:lnTo>
                <a:lnTo>
                  <a:pt x="119592" y="768930"/>
                </a:lnTo>
                <a:lnTo>
                  <a:pt x="112977" y="761785"/>
                </a:lnTo>
                <a:lnTo>
                  <a:pt x="106363" y="754377"/>
                </a:lnTo>
                <a:lnTo>
                  <a:pt x="100277" y="746703"/>
                </a:lnTo>
                <a:lnTo>
                  <a:pt x="94192" y="739294"/>
                </a:lnTo>
                <a:lnTo>
                  <a:pt x="88371" y="731621"/>
                </a:lnTo>
                <a:lnTo>
                  <a:pt x="82815" y="723683"/>
                </a:lnTo>
                <a:lnTo>
                  <a:pt x="76994" y="716010"/>
                </a:lnTo>
                <a:lnTo>
                  <a:pt x="71967" y="708072"/>
                </a:lnTo>
                <a:lnTo>
                  <a:pt x="66675" y="699604"/>
                </a:lnTo>
                <a:lnTo>
                  <a:pt x="61648" y="691402"/>
                </a:lnTo>
                <a:lnTo>
                  <a:pt x="57150" y="683199"/>
                </a:lnTo>
                <a:lnTo>
                  <a:pt x="52123" y="674732"/>
                </a:lnTo>
                <a:lnTo>
                  <a:pt x="47890" y="666265"/>
                </a:lnTo>
                <a:lnTo>
                  <a:pt x="43656" y="657797"/>
                </a:lnTo>
                <a:lnTo>
                  <a:pt x="39688" y="648801"/>
                </a:lnTo>
                <a:lnTo>
                  <a:pt x="35984" y="640334"/>
                </a:lnTo>
                <a:lnTo>
                  <a:pt x="32279" y="631337"/>
                </a:lnTo>
                <a:lnTo>
                  <a:pt x="28840" y="622341"/>
                </a:lnTo>
                <a:lnTo>
                  <a:pt x="25400" y="613345"/>
                </a:lnTo>
                <a:lnTo>
                  <a:pt x="22225" y="604348"/>
                </a:lnTo>
                <a:lnTo>
                  <a:pt x="19315" y="595087"/>
                </a:lnTo>
                <a:lnTo>
                  <a:pt x="16934" y="586091"/>
                </a:lnTo>
                <a:lnTo>
                  <a:pt x="14288" y="576830"/>
                </a:lnTo>
                <a:lnTo>
                  <a:pt x="11906" y="567569"/>
                </a:lnTo>
                <a:lnTo>
                  <a:pt x="10054" y="558043"/>
                </a:lnTo>
                <a:lnTo>
                  <a:pt x="7938" y="548517"/>
                </a:lnTo>
                <a:lnTo>
                  <a:pt x="6350" y="539256"/>
                </a:lnTo>
                <a:lnTo>
                  <a:pt x="4763" y="529731"/>
                </a:lnTo>
                <a:lnTo>
                  <a:pt x="3440" y="520470"/>
                </a:lnTo>
                <a:lnTo>
                  <a:pt x="2381" y="510944"/>
                </a:lnTo>
                <a:lnTo>
                  <a:pt x="1323" y="501154"/>
                </a:lnTo>
                <a:lnTo>
                  <a:pt x="794" y="491893"/>
                </a:lnTo>
                <a:lnTo>
                  <a:pt x="265" y="482103"/>
                </a:lnTo>
                <a:lnTo>
                  <a:pt x="0" y="472312"/>
                </a:lnTo>
                <a:lnTo>
                  <a:pt x="0" y="462787"/>
                </a:lnTo>
                <a:lnTo>
                  <a:pt x="0" y="453261"/>
                </a:lnTo>
                <a:lnTo>
                  <a:pt x="529" y="443471"/>
                </a:lnTo>
                <a:lnTo>
                  <a:pt x="1059" y="433945"/>
                </a:lnTo>
                <a:lnTo>
                  <a:pt x="1588" y="424155"/>
                </a:lnTo>
                <a:lnTo>
                  <a:pt x="2911" y="414629"/>
                </a:lnTo>
                <a:lnTo>
                  <a:pt x="3969" y="405104"/>
                </a:lnTo>
                <a:lnTo>
                  <a:pt x="5292" y="395314"/>
                </a:lnTo>
                <a:lnTo>
                  <a:pt x="7144" y="385523"/>
                </a:lnTo>
                <a:lnTo>
                  <a:pt x="8731" y="376262"/>
                </a:lnTo>
                <a:lnTo>
                  <a:pt x="10848" y="366472"/>
                </a:lnTo>
                <a:lnTo>
                  <a:pt x="13229" y="356946"/>
                </a:lnTo>
                <a:lnTo>
                  <a:pt x="15611" y="347685"/>
                </a:lnTo>
                <a:lnTo>
                  <a:pt x="18521" y="338160"/>
                </a:lnTo>
                <a:lnTo>
                  <a:pt x="21431" y="328370"/>
                </a:lnTo>
                <a:lnTo>
                  <a:pt x="24606" y="319373"/>
                </a:lnTo>
                <a:lnTo>
                  <a:pt x="28046" y="309848"/>
                </a:lnTo>
                <a:lnTo>
                  <a:pt x="31750" y="300851"/>
                </a:lnTo>
                <a:lnTo>
                  <a:pt x="35454" y="291590"/>
                </a:lnTo>
                <a:lnTo>
                  <a:pt x="39423" y="282858"/>
                </a:lnTo>
                <a:lnTo>
                  <a:pt x="43392" y="273862"/>
                </a:lnTo>
                <a:lnTo>
                  <a:pt x="47625" y="265130"/>
                </a:lnTo>
                <a:lnTo>
                  <a:pt x="51859" y="256398"/>
                </a:lnTo>
                <a:lnTo>
                  <a:pt x="56621" y="247931"/>
                </a:lnTo>
                <a:lnTo>
                  <a:pt x="61384" y="239728"/>
                </a:lnTo>
                <a:lnTo>
                  <a:pt x="66146" y="231526"/>
                </a:lnTo>
                <a:lnTo>
                  <a:pt x="71438" y="223058"/>
                </a:lnTo>
                <a:lnTo>
                  <a:pt x="76729" y="215120"/>
                </a:lnTo>
                <a:lnTo>
                  <a:pt x="82021" y="207447"/>
                </a:lnTo>
                <a:lnTo>
                  <a:pt x="87577" y="199774"/>
                </a:lnTo>
                <a:lnTo>
                  <a:pt x="93398" y="192100"/>
                </a:lnTo>
                <a:lnTo>
                  <a:pt x="98954" y="184691"/>
                </a:lnTo>
                <a:lnTo>
                  <a:pt x="105040" y="177018"/>
                </a:lnTo>
                <a:lnTo>
                  <a:pt x="111390" y="169609"/>
                </a:lnTo>
                <a:lnTo>
                  <a:pt x="117475" y="162994"/>
                </a:lnTo>
                <a:lnTo>
                  <a:pt x="123825" y="155850"/>
                </a:lnTo>
                <a:lnTo>
                  <a:pt x="130440" y="148970"/>
                </a:lnTo>
                <a:lnTo>
                  <a:pt x="137054" y="142355"/>
                </a:lnTo>
                <a:lnTo>
                  <a:pt x="143934" y="135740"/>
                </a:lnTo>
                <a:lnTo>
                  <a:pt x="151077" y="129125"/>
                </a:lnTo>
                <a:lnTo>
                  <a:pt x="157956" y="122775"/>
                </a:lnTo>
                <a:lnTo>
                  <a:pt x="165100" y="116954"/>
                </a:lnTo>
                <a:lnTo>
                  <a:pt x="172509" y="110868"/>
                </a:lnTo>
                <a:lnTo>
                  <a:pt x="179917" y="104782"/>
                </a:lnTo>
                <a:lnTo>
                  <a:pt x="187325" y="99490"/>
                </a:lnTo>
                <a:lnTo>
                  <a:pt x="194998" y="93669"/>
                </a:lnTo>
                <a:lnTo>
                  <a:pt x="202671" y="88377"/>
                </a:lnTo>
                <a:lnTo>
                  <a:pt x="210609" y="83085"/>
                </a:lnTo>
                <a:lnTo>
                  <a:pt x="218546" y="78057"/>
                </a:lnTo>
                <a:lnTo>
                  <a:pt x="226748" y="73030"/>
                </a:lnTo>
                <a:lnTo>
                  <a:pt x="234950" y="68267"/>
                </a:lnTo>
                <a:lnTo>
                  <a:pt x="243152" y="63504"/>
                </a:lnTo>
                <a:lnTo>
                  <a:pt x="251619" y="59006"/>
                </a:lnTo>
                <a:lnTo>
                  <a:pt x="260086" y="54508"/>
                </a:lnTo>
                <a:lnTo>
                  <a:pt x="268552" y="50539"/>
                </a:lnTo>
                <a:lnTo>
                  <a:pt x="277284" y="46305"/>
                </a:lnTo>
                <a:lnTo>
                  <a:pt x="286015" y="42601"/>
                </a:lnTo>
                <a:lnTo>
                  <a:pt x="295011" y="38896"/>
                </a:lnTo>
                <a:lnTo>
                  <a:pt x="303742" y="35192"/>
                </a:lnTo>
                <a:lnTo>
                  <a:pt x="313002" y="32017"/>
                </a:lnTo>
                <a:lnTo>
                  <a:pt x="321998" y="28577"/>
                </a:lnTo>
                <a:lnTo>
                  <a:pt x="331259" y="25666"/>
                </a:lnTo>
                <a:lnTo>
                  <a:pt x="340254" y="22756"/>
                </a:lnTo>
                <a:lnTo>
                  <a:pt x="349779" y="20110"/>
                </a:lnTo>
                <a:lnTo>
                  <a:pt x="358775" y="17464"/>
                </a:lnTo>
                <a:lnTo>
                  <a:pt x="368300" y="14818"/>
                </a:lnTo>
                <a:lnTo>
                  <a:pt x="378090" y="12966"/>
                </a:lnTo>
                <a:lnTo>
                  <a:pt x="387350" y="10849"/>
                </a:lnTo>
                <a:lnTo>
                  <a:pt x="397140" y="8997"/>
                </a:lnTo>
                <a:lnTo>
                  <a:pt x="406929" y="7144"/>
                </a:lnTo>
                <a:lnTo>
                  <a:pt x="416454" y="5821"/>
                </a:lnTo>
                <a:lnTo>
                  <a:pt x="426244" y="4498"/>
                </a:lnTo>
                <a:lnTo>
                  <a:pt x="436298" y="3175"/>
                </a:lnTo>
                <a:lnTo>
                  <a:pt x="445823" y="2117"/>
                </a:lnTo>
                <a:lnTo>
                  <a:pt x="455877" y="1588"/>
                </a:lnTo>
                <a:lnTo>
                  <a:pt x="465931" y="794"/>
                </a:lnTo>
                <a:lnTo>
                  <a:pt x="475986" y="265"/>
                </a:lnTo>
                <a:lnTo>
                  <a:pt x="485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rPr>
              <a:t>火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彩云" panose="02010800040101010101" charset="-122"/>
              <a:ea typeface="华文彩云" panose="02010800040101010101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rPr>
              <a:t>炬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彩云" panose="02010800040101010101" charset="-122"/>
              <a:ea typeface="华文彩云" panose="02010800040101010101" charset="-122"/>
              <a:cs typeface="+mn-cs"/>
              <a:sym typeface="+mn-ea"/>
            </a:endParaRPr>
          </a:p>
        </p:txBody>
      </p:sp>
      <p:pic>
        <p:nvPicPr>
          <p:cNvPr id="8197" name="图片 11" descr="8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13" y="476250"/>
            <a:ext cx="1728787" cy="5761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 descr="1972札幌冬奥会火炬塔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988" y="0"/>
            <a:ext cx="4545012" cy="2708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 descr="1972年冬奥会火炬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963" y="3716338"/>
            <a:ext cx="2146300" cy="21463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6" name="曲线连接符 15"/>
          <p:cNvCxnSpPr/>
          <p:nvPr/>
        </p:nvCxnSpPr>
        <p:spPr>
          <a:xfrm flipV="1">
            <a:off x="3419475" y="4292600"/>
            <a:ext cx="2881313" cy="576263"/>
          </a:xfrm>
          <a:prstGeom prst="curvedConnector3">
            <a:avLst>
              <a:gd name="adj1" fmla="val 50000"/>
            </a:avLst>
          </a:prstGeom>
          <a:ln w="50800">
            <a:prstDash val="dash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/>
          <p:cNvCxnSpPr/>
          <p:nvPr/>
        </p:nvCxnSpPr>
        <p:spPr>
          <a:xfrm rot="5400000">
            <a:off x="5256213" y="1665288"/>
            <a:ext cx="3384550" cy="863600"/>
          </a:xfrm>
          <a:prstGeom prst="curvedConnector3">
            <a:avLst>
              <a:gd name="adj1" fmla="val 50000"/>
            </a:avLst>
          </a:prstGeom>
          <a:ln w="50800">
            <a:solidFill>
              <a:srgbClr val="FF0000"/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87624" y="6218148"/>
            <a:ext cx="7265130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2800" b="1" kern="1200" cap="none" spc="0" normalizeH="0" baseline="0" noProof="0" dirty="0"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下部碗的形状与奥运会火炬塔的形状相呼应 </a:t>
            </a:r>
            <a:endParaRPr kumimoji="0" lang="zh-CN" altLang="en-US" sz="2800" b="1" kern="1200" cap="none" spc="0" normalizeH="0" baseline="0" noProof="0" dirty="0"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内容占位符 7" descr="标题狂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379"/>
          <a:stretch>
            <a:fillRect/>
          </a:stretch>
        </p:blipFill>
        <p:spPr>
          <a:xfrm>
            <a:off x="-36512" y="4763"/>
            <a:ext cx="2538412" cy="906462"/>
          </a:xfrm>
          <a:ln/>
        </p:spPr>
      </p:pic>
      <p:pic>
        <p:nvPicPr>
          <p:cNvPr id="9219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15900"/>
            <a:ext cx="2089150" cy="48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边框"/>
          <p:cNvSpPr/>
          <p:nvPr/>
        </p:nvSpPr>
        <p:spPr bwMode="auto">
          <a:xfrm>
            <a:off x="107504" y="3843248"/>
            <a:ext cx="942132" cy="2898120"/>
          </a:xfrm>
          <a:custGeom>
            <a:avLst/>
            <a:gdLst>
              <a:gd name="T0" fmla="*/ 38425 w 2581275"/>
              <a:gd name="T1" fmla="*/ 52645 h 4038600"/>
              <a:gd name="T2" fmla="*/ 24081 w 2581275"/>
              <a:gd name="T3" fmla="*/ 167160 h 4038600"/>
              <a:gd name="T4" fmla="*/ 44691 w 2581275"/>
              <a:gd name="T5" fmla="*/ 183653 h 4038600"/>
              <a:gd name="T6" fmla="*/ 76362 w 2581275"/>
              <a:gd name="T7" fmla="*/ 182841 h 4038600"/>
              <a:gd name="T8" fmla="*/ 83606 w 2581275"/>
              <a:gd name="T9" fmla="*/ 155175 h 4038600"/>
              <a:gd name="T10" fmla="*/ 104372 w 2581275"/>
              <a:gd name="T11" fmla="*/ 140634 h 4038600"/>
              <a:gd name="T12" fmla="*/ 108932 w 2581275"/>
              <a:gd name="T13" fmla="*/ 47235 h 4038600"/>
              <a:gd name="T14" fmla="*/ 87593 w 2581275"/>
              <a:gd name="T15" fmla="*/ 30874 h 4038600"/>
              <a:gd name="T16" fmla="*/ 27249 w 2581275"/>
              <a:gd name="T17" fmla="*/ 170 h 4038600"/>
              <a:gd name="T18" fmla="*/ 47696 w 2581275"/>
              <a:gd name="T19" fmla="*/ 15038 h 4038600"/>
              <a:gd name="T20" fmla="*/ 89735 w 2581275"/>
              <a:gd name="T21" fmla="*/ 18195 h 4038600"/>
              <a:gd name="T22" fmla="*/ 121688 w 2581275"/>
              <a:gd name="T23" fmla="*/ 46686 h 4038600"/>
              <a:gd name="T24" fmla="*/ 110690 w 2581275"/>
              <a:gd name="T25" fmla="*/ 148087 h 4038600"/>
              <a:gd name="T26" fmla="*/ 89983 w 2581275"/>
              <a:gd name="T27" fmla="*/ 152358 h 4038600"/>
              <a:gd name="T28" fmla="*/ 80704 w 2581275"/>
              <a:gd name="T29" fmla="*/ 167016 h 4038600"/>
              <a:gd name="T30" fmla="*/ 85708 w 2581275"/>
              <a:gd name="T31" fmla="*/ 186364 h 4038600"/>
              <a:gd name="T32" fmla="*/ 106950 w 2581275"/>
              <a:gd name="T33" fmla="*/ 193476 h 4038600"/>
              <a:gd name="T34" fmla="*/ 119017 w 2581275"/>
              <a:gd name="T35" fmla="*/ 184883 h 4038600"/>
              <a:gd name="T36" fmla="*/ 121454 w 2581275"/>
              <a:gd name="T37" fmla="*/ 170356 h 4038600"/>
              <a:gd name="T38" fmla="*/ 113531 w 2581275"/>
              <a:gd name="T39" fmla="*/ 159235 h 4038600"/>
              <a:gd name="T40" fmla="*/ 97749 w 2581275"/>
              <a:gd name="T41" fmla="*/ 158619 h 4038600"/>
              <a:gd name="T42" fmla="*/ 89878 w 2581275"/>
              <a:gd name="T43" fmla="*/ 170841 h 4038600"/>
              <a:gd name="T44" fmla="*/ 95469 w 2581275"/>
              <a:gd name="T45" fmla="*/ 182460 h 4038600"/>
              <a:gd name="T46" fmla="*/ 108709 w 2581275"/>
              <a:gd name="T47" fmla="*/ 182067 h 4038600"/>
              <a:gd name="T48" fmla="*/ 110964 w 2581275"/>
              <a:gd name="T49" fmla="*/ 171666 h 4038600"/>
              <a:gd name="T50" fmla="*/ 106533 w 2581275"/>
              <a:gd name="T51" fmla="*/ 181032 h 4038600"/>
              <a:gd name="T52" fmla="*/ 92771 w 2581275"/>
              <a:gd name="T53" fmla="*/ 174090 h 4038600"/>
              <a:gd name="T54" fmla="*/ 100278 w 2581275"/>
              <a:gd name="T55" fmla="*/ 160846 h 4038600"/>
              <a:gd name="T56" fmla="*/ 115173 w 2581275"/>
              <a:gd name="T57" fmla="*/ 164985 h 4038600"/>
              <a:gd name="T58" fmla="*/ 117974 w 2581275"/>
              <a:gd name="T59" fmla="*/ 179172 h 4038600"/>
              <a:gd name="T60" fmla="*/ 108136 w 2581275"/>
              <a:gd name="T61" fmla="*/ 189508 h 4038600"/>
              <a:gd name="T62" fmla="*/ 93358 w 2581275"/>
              <a:gd name="T63" fmla="*/ 188067 h 4038600"/>
              <a:gd name="T64" fmla="*/ 84471 w 2581275"/>
              <a:gd name="T65" fmla="*/ 175439 h 4038600"/>
              <a:gd name="T66" fmla="*/ 92759 w 2581275"/>
              <a:gd name="T67" fmla="*/ 155371 h 4038600"/>
              <a:gd name="T68" fmla="*/ 110520 w 2581275"/>
              <a:gd name="T69" fmla="*/ 152227 h 4038600"/>
              <a:gd name="T70" fmla="*/ 125311 w 2581275"/>
              <a:gd name="T71" fmla="*/ 164959 h 4038600"/>
              <a:gd name="T72" fmla="*/ 124047 w 2581275"/>
              <a:gd name="T73" fmla="*/ 185905 h 4038600"/>
              <a:gd name="T74" fmla="*/ 109074 w 2581275"/>
              <a:gd name="T75" fmla="*/ 198009 h 4038600"/>
              <a:gd name="T76" fmla="*/ 77915 w 2581275"/>
              <a:gd name="T77" fmla="*/ 199044 h 4038600"/>
              <a:gd name="T78" fmla="*/ 26676 w 2581275"/>
              <a:gd name="T79" fmla="*/ 190621 h 4038600"/>
              <a:gd name="T80" fmla="*/ 3401 w 2581275"/>
              <a:gd name="T81" fmla="*/ 154637 h 4038600"/>
              <a:gd name="T82" fmla="*/ 16772 w 2581275"/>
              <a:gd name="T83" fmla="*/ 51362 h 4038600"/>
              <a:gd name="T84" fmla="*/ 41349 w 2581275"/>
              <a:gd name="T85" fmla="*/ 39743 h 4038600"/>
              <a:gd name="T86" fmla="*/ 42757 w 2581275"/>
              <a:gd name="T87" fmla="*/ 14973 h 4038600"/>
              <a:gd name="T88" fmla="*/ 21580 w 2581275"/>
              <a:gd name="T89" fmla="*/ 3812 h 4038600"/>
              <a:gd name="T90" fmla="*/ 6438 w 2581275"/>
              <a:gd name="T91" fmla="*/ 13689 h 4038600"/>
              <a:gd name="T92" fmla="*/ 5539 w 2581275"/>
              <a:gd name="T93" fmla="*/ 31347 h 4038600"/>
              <a:gd name="T94" fmla="*/ 18948 w 2581275"/>
              <a:gd name="T95" fmla="*/ 40961 h 4038600"/>
              <a:gd name="T96" fmla="*/ 35485 w 2581275"/>
              <a:gd name="T97" fmla="*/ 30888 h 4038600"/>
              <a:gd name="T98" fmla="*/ 27288 w 2581275"/>
              <a:gd name="T99" fmla="*/ 14344 h 4038600"/>
              <a:gd name="T100" fmla="*/ 14582 w 2581275"/>
              <a:gd name="T101" fmla="*/ 23264 h 4038600"/>
              <a:gd name="T102" fmla="*/ 21776 w 2581275"/>
              <a:gd name="T103" fmla="*/ 31058 h 4038600"/>
              <a:gd name="T104" fmla="*/ 29139 w 2581275"/>
              <a:gd name="T105" fmla="*/ 26317 h 4038600"/>
              <a:gd name="T106" fmla="*/ 21385 w 2581275"/>
              <a:gd name="T107" fmla="*/ 34006 h 4038600"/>
              <a:gd name="T108" fmla="*/ 12419 w 2581275"/>
              <a:gd name="T109" fmla="*/ 28242 h 4038600"/>
              <a:gd name="T110" fmla="*/ 14400 w 2581275"/>
              <a:gd name="T111" fmla="*/ 14867 h 4038600"/>
              <a:gd name="T112" fmla="*/ 32631 w 2581275"/>
              <a:gd name="T113" fmla="*/ 13558 h 4038600"/>
              <a:gd name="T114" fmla="*/ 39186 w 2581275"/>
              <a:gd name="T115" fmla="*/ 28164 h 4038600"/>
              <a:gd name="T116" fmla="*/ 29295 w 2581275"/>
              <a:gd name="T117" fmla="*/ 42442 h 4038600"/>
              <a:gd name="T118" fmla="*/ 8001 w 2581275"/>
              <a:gd name="T119" fmla="*/ 40044 h 4038600"/>
              <a:gd name="T120" fmla="*/ 170 w 2581275"/>
              <a:gd name="T121" fmla="*/ 25767 h 4038600"/>
              <a:gd name="T122" fmla="*/ 4313 w 2581275"/>
              <a:gd name="T123" fmla="*/ 9890 h 4038600"/>
              <a:gd name="T124" fmla="*/ 17671 w 2581275"/>
              <a:gd name="T125" fmla="*/ 865 h 40386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581275" h="4038600">
                <a:moveTo>
                  <a:pt x="1129303" y="500063"/>
                </a:moveTo>
                <a:lnTo>
                  <a:pt x="1129832" y="504561"/>
                </a:lnTo>
                <a:lnTo>
                  <a:pt x="1129832" y="509589"/>
                </a:lnTo>
                <a:lnTo>
                  <a:pt x="1129832" y="514352"/>
                </a:lnTo>
                <a:lnTo>
                  <a:pt x="1129568" y="519379"/>
                </a:lnTo>
                <a:lnTo>
                  <a:pt x="1129039" y="524671"/>
                </a:lnTo>
                <a:lnTo>
                  <a:pt x="1128245" y="529963"/>
                </a:lnTo>
                <a:lnTo>
                  <a:pt x="1126393" y="540812"/>
                </a:lnTo>
                <a:lnTo>
                  <a:pt x="1123484" y="552719"/>
                </a:lnTo>
                <a:lnTo>
                  <a:pt x="1120045" y="564627"/>
                </a:lnTo>
                <a:lnTo>
                  <a:pt x="1116077" y="577063"/>
                </a:lnTo>
                <a:lnTo>
                  <a:pt x="1111052" y="590029"/>
                </a:lnTo>
                <a:lnTo>
                  <a:pt x="1105497" y="603259"/>
                </a:lnTo>
                <a:lnTo>
                  <a:pt x="1099413" y="616754"/>
                </a:lnTo>
                <a:lnTo>
                  <a:pt x="1092536" y="630778"/>
                </a:lnTo>
                <a:lnTo>
                  <a:pt x="1085130" y="645331"/>
                </a:lnTo>
                <a:lnTo>
                  <a:pt x="1077459" y="659884"/>
                </a:lnTo>
                <a:lnTo>
                  <a:pt x="1068994" y="675231"/>
                </a:lnTo>
                <a:lnTo>
                  <a:pt x="1060001" y="690314"/>
                </a:lnTo>
                <a:lnTo>
                  <a:pt x="1050743" y="705926"/>
                </a:lnTo>
                <a:lnTo>
                  <a:pt x="1040956" y="721802"/>
                </a:lnTo>
                <a:lnTo>
                  <a:pt x="1030640" y="737413"/>
                </a:lnTo>
                <a:lnTo>
                  <a:pt x="1020060" y="753554"/>
                </a:lnTo>
                <a:lnTo>
                  <a:pt x="1008950" y="769960"/>
                </a:lnTo>
                <a:lnTo>
                  <a:pt x="997841" y="786101"/>
                </a:lnTo>
                <a:lnTo>
                  <a:pt x="986202" y="802771"/>
                </a:lnTo>
                <a:lnTo>
                  <a:pt x="974299" y="819441"/>
                </a:lnTo>
                <a:lnTo>
                  <a:pt x="962132" y="836111"/>
                </a:lnTo>
                <a:lnTo>
                  <a:pt x="937003" y="869716"/>
                </a:lnTo>
                <a:lnTo>
                  <a:pt x="911346" y="903056"/>
                </a:lnTo>
                <a:lnTo>
                  <a:pt x="885424" y="936132"/>
                </a:lnTo>
                <a:lnTo>
                  <a:pt x="858972" y="968943"/>
                </a:lnTo>
                <a:lnTo>
                  <a:pt x="832257" y="1001224"/>
                </a:lnTo>
                <a:lnTo>
                  <a:pt x="806070" y="1032977"/>
                </a:lnTo>
                <a:lnTo>
                  <a:pt x="780148" y="1063406"/>
                </a:lnTo>
                <a:lnTo>
                  <a:pt x="754755" y="1093042"/>
                </a:lnTo>
                <a:lnTo>
                  <a:pt x="730155" y="1121090"/>
                </a:lnTo>
                <a:lnTo>
                  <a:pt x="706614" y="1147815"/>
                </a:lnTo>
                <a:lnTo>
                  <a:pt x="684130" y="1172953"/>
                </a:lnTo>
                <a:lnTo>
                  <a:pt x="663498" y="1195973"/>
                </a:lnTo>
                <a:lnTo>
                  <a:pt x="626467" y="1235929"/>
                </a:lnTo>
                <a:lnTo>
                  <a:pt x="598429" y="1266358"/>
                </a:lnTo>
                <a:lnTo>
                  <a:pt x="573829" y="1292554"/>
                </a:lnTo>
                <a:lnTo>
                  <a:pt x="382323" y="2865099"/>
                </a:lnTo>
                <a:lnTo>
                  <a:pt x="381529" y="2889707"/>
                </a:lnTo>
                <a:lnTo>
                  <a:pt x="381000" y="2914316"/>
                </a:lnTo>
                <a:lnTo>
                  <a:pt x="381000" y="2938130"/>
                </a:lnTo>
                <a:lnTo>
                  <a:pt x="381529" y="2961680"/>
                </a:lnTo>
                <a:lnTo>
                  <a:pt x="382323" y="2984700"/>
                </a:lnTo>
                <a:lnTo>
                  <a:pt x="383645" y="3007192"/>
                </a:lnTo>
                <a:lnTo>
                  <a:pt x="385497" y="3029683"/>
                </a:lnTo>
                <a:lnTo>
                  <a:pt x="387349" y="3051381"/>
                </a:lnTo>
                <a:lnTo>
                  <a:pt x="389994" y="3072814"/>
                </a:lnTo>
                <a:lnTo>
                  <a:pt x="393168" y="3093453"/>
                </a:lnTo>
                <a:lnTo>
                  <a:pt x="396606" y="3114092"/>
                </a:lnTo>
                <a:lnTo>
                  <a:pt x="400310" y="3134467"/>
                </a:lnTo>
                <a:lnTo>
                  <a:pt x="404277" y="3154047"/>
                </a:lnTo>
                <a:lnTo>
                  <a:pt x="408774" y="3173364"/>
                </a:lnTo>
                <a:lnTo>
                  <a:pt x="413535" y="3192680"/>
                </a:lnTo>
                <a:lnTo>
                  <a:pt x="418825" y="3211202"/>
                </a:lnTo>
                <a:lnTo>
                  <a:pt x="424116" y="3229195"/>
                </a:lnTo>
                <a:lnTo>
                  <a:pt x="430199" y="3247188"/>
                </a:lnTo>
                <a:lnTo>
                  <a:pt x="436548" y="3264652"/>
                </a:lnTo>
                <a:lnTo>
                  <a:pt x="443160" y="3281851"/>
                </a:lnTo>
                <a:lnTo>
                  <a:pt x="449773" y="3298257"/>
                </a:lnTo>
                <a:lnTo>
                  <a:pt x="456915" y="3314662"/>
                </a:lnTo>
                <a:lnTo>
                  <a:pt x="464850" y="3330539"/>
                </a:lnTo>
                <a:lnTo>
                  <a:pt x="472521" y="3346150"/>
                </a:lnTo>
                <a:lnTo>
                  <a:pt x="480457" y="3361762"/>
                </a:lnTo>
                <a:lnTo>
                  <a:pt x="488921" y="3376580"/>
                </a:lnTo>
                <a:lnTo>
                  <a:pt x="497650" y="3391133"/>
                </a:lnTo>
                <a:lnTo>
                  <a:pt x="506379" y="3405422"/>
                </a:lnTo>
                <a:lnTo>
                  <a:pt x="515901" y="3419181"/>
                </a:lnTo>
                <a:lnTo>
                  <a:pt x="525159" y="3432676"/>
                </a:lnTo>
                <a:lnTo>
                  <a:pt x="534946" y="3445906"/>
                </a:lnTo>
                <a:lnTo>
                  <a:pt x="544997" y="3459137"/>
                </a:lnTo>
                <a:lnTo>
                  <a:pt x="555313" y="3471573"/>
                </a:lnTo>
                <a:lnTo>
                  <a:pt x="565629" y="3484009"/>
                </a:lnTo>
                <a:lnTo>
                  <a:pt x="575945" y="3495917"/>
                </a:lnTo>
                <a:lnTo>
                  <a:pt x="586790" y="3507295"/>
                </a:lnTo>
                <a:lnTo>
                  <a:pt x="598164" y="3518673"/>
                </a:lnTo>
                <a:lnTo>
                  <a:pt x="609538" y="3529786"/>
                </a:lnTo>
                <a:lnTo>
                  <a:pt x="620912" y="3540370"/>
                </a:lnTo>
                <a:lnTo>
                  <a:pt x="632551" y="3550954"/>
                </a:lnTo>
                <a:lnTo>
                  <a:pt x="644189" y="3561274"/>
                </a:lnTo>
                <a:lnTo>
                  <a:pt x="656357" y="3571064"/>
                </a:lnTo>
                <a:lnTo>
                  <a:pt x="668524" y="3580590"/>
                </a:lnTo>
                <a:lnTo>
                  <a:pt x="680692" y="3590116"/>
                </a:lnTo>
                <a:lnTo>
                  <a:pt x="693388" y="3598848"/>
                </a:lnTo>
                <a:lnTo>
                  <a:pt x="705820" y="3607844"/>
                </a:lnTo>
                <a:lnTo>
                  <a:pt x="718517" y="3616312"/>
                </a:lnTo>
                <a:lnTo>
                  <a:pt x="731742" y="3624779"/>
                </a:lnTo>
                <a:lnTo>
                  <a:pt x="744439" y="3632717"/>
                </a:lnTo>
                <a:lnTo>
                  <a:pt x="757665" y="3640391"/>
                </a:lnTo>
                <a:lnTo>
                  <a:pt x="770626" y="3647800"/>
                </a:lnTo>
                <a:lnTo>
                  <a:pt x="784116" y="3654944"/>
                </a:lnTo>
                <a:lnTo>
                  <a:pt x="797606" y="3662088"/>
                </a:lnTo>
                <a:lnTo>
                  <a:pt x="811360" y="3668968"/>
                </a:lnTo>
                <a:lnTo>
                  <a:pt x="824586" y="3675319"/>
                </a:lnTo>
                <a:lnTo>
                  <a:pt x="838340" y="3681404"/>
                </a:lnTo>
                <a:lnTo>
                  <a:pt x="852095" y="3687755"/>
                </a:lnTo>
                <a:lnTo>
                  <a:pt x="865850" y="3693576"/>
                </a:lnTo>
                <a:lnTo>
                  <a:pt x="879869" y="3699133"/>
                </a:lnTo>
                <a:lnTo>
                  <a:pt x="893623" y="3704690"/>
                </a:lnTo>
                <a:lnTo>
                  <a:pt x="907378" y="3709717"/>
                </a:lnTo>
                <a:lnTo>
                  <a:pt x="921397" y="3714745"/>
                </a:lnTo>
                <a:lnTo>
                  <a:pt x="935416" y="3719508"/>
                </a:lnTo>
                <a:lnTo>
                  <a:pt x="949435" y="3724006"/>
                </a:lnTo>
                <a:lnTo>
                  <a:pt x="963454" y="3728504"/>
                </a:lnTo>
                <a:lnTo>
                  <a:pt x="977473" y="3732738"/>
                </a:lnTo>
                <a:lnTo>
                  <a:pt x="991228" y="3736707"/>
                </a:lnTo>
                <a:lnTo>
                  <a:pt x="1005247" y="3740676"/>
                </a:lnTo>
                <a:lnTo>
                  <a:pt x="1033285" y="3747820"/>
                </a:lnTo>
                <a:lnTo>
                  <a:pt x="1061059" y="3753906"/>
                </a:lnTo>
                <a:lnTo>
                  <a:pt x="1088568" y="3759727"/>
                </a:lnTo>
                <a:lnTo>
                  <a:pt x="1116077" y="3764755"/>
                </a:lnTo>
                <a:lnTo>
                  <a:pt x="1143057" y="3769518"/>
                </a:lnTo>
                <a:lnTo>
                  <a:pt x="1169773" y="3773487"/>
                </a:lnTo>
                <a:lnTo>
                  <a:pt x="1195960" y="3777191"/>
                </a:lnTo>
                <a:lnTo>
                  <a:pt x="1221617" y="3780102"/>
                </a:lnTo>
                <a:lnTo>
                  <a:pt x="1246746" y="3782483"/>
                </a:lnTo>
                <a:lnTo>
                  <a:pt x="1271610" y="3784600"/>
                </a:lnTo>
                <a:lnTo>
                  <a:pt x="1295681" y="3786188"/>
                </a:lnTo>
                <a:lnTo>
                  <a:pt x="1318693" y="3787511"/>
                </a:lnTo>
                <a:lnTo>
                  <a:pt x="1341177" y="3788305"/>
                </a:lnTo>
                <a:lnTo>
                  <a:pt x="1362866" y="3788834"/>
                </a:lnTo>
                <a:lnTo>
                  <a:pt x="1383763" y="3789363"/>
                </a:lnTo>
                <a:lnTo>
                  <a:pt x="1403866" y="3789363"/>
                </a:lnTo>
                <a:lnTo>
                  <a:pt x="1422646" y="3789363"/>
                </a:lnTo>
                <a:lnTo>
                  <a:pt x="1440633" y="3788834"/>
                </a:lnTo>
                <a:lnTo>
                  <a:pt x="1457561" y="3788569"/>
                </a:lnTo>
                <a:lnTo>
                  <a:pt x="1472903" y="3788040"/>
                </a:lnTo>
                <a:lnTo>
                  <a:pt x="1500412" y="3786717"/>
                </a:lnTo>
                <a:lnTo>
                  <a:pt x="1522631" y="3784865"/>
                </a:lnTo>
                <a:lnTo>
                  <a:pt x="1539031" y="3783542"/>
                </a:lnTo>
                <a:lnTo>
                  <a:pt x="1552786" y="3781954"/>
                </a:lnTo>
                <a:lnTo>
                  <a:pt x="1551728" y="3759198"/>
                </a:lnTo>
                <a:lnTo>
                  <a:pt x="1550934" y="3736971"/>
                </a:lnTo>
                <a:lnTo>
                  <a:pt x="1550669" y="3715009"/>
                </a:lnTo>
                <a:lnTo>
                  <a:pt x="1550405" y="3693312"/>
                </a:lnTo>
                <a:lnTo>
                  <a:pt x="1550669" y="3671879"/>
                </a:lnTo>
                <a:lnTo>
                  <a:pt x="1551463" y="3650975"/>
                </a:lnTo>
                <a:lnTo>
                  <a:pt x="1551992" y="3630071"/>
                </a:lnTo>
                <a:lnTo>
                  <a:pt x="1553050" y="3609697"/>
                </a:lnTo>
                <a:lnTo>
                  <a:pt x="1554108" y="3589851"/>
                </a:lnTo>
                <a:lnTo>
                  <a:pt x="1555960" y="3570006"/>
                </a:lnTo>
                <a:lnTo>
                  <a:pt x="1557547" y="3550954"/>
                </a:lnTo>
                <a:lnTo>
                  <a:pt x="1559927" y="3531903"/>
                </a:lnTo>
                <a:lnTo>
                  <a:pt x="1562308" y="3513381"/>
                </a:lnTo>
                <a:lnTo>
                  <a:pt x="1564689" y="3495123"/>
                </a:lnTo>
                <a:lnTo>
                  <a:pt x="1567598" y="3477130"/>
                </a:lnTo>
                <a:lnTo>
                  <a:pt x="1570772" y="3459401"/>
                </a:lnTo>
                <a:lnTo>
                  <a:pt x="1574211" y="3441937"/>
                </a:lnTo>
                <a:lnTo>
                  <a:pt x="1577650" y="3424738"/>
                </a:lnTo>
                <a:lnTo>
                  <a:pt x="1581617" y="3408332"/>
                </a:lnTo>
                <a:lnTo>
                  <a:pt x="1585585" y="3391662"/>
                </a:lnTo>
                <a:lnTo>
                  <a:pt x="1589553" y="3375786"/>
                </a:lnTo>
                <a:lnTo>
                  <a:pt x="1594049" y="3359645"/>
                </a:lnTo>
                <a:lnTo>
                  <a:pt x="1598811" y="3344298"/>
                </a:lnTo>
                <a:lnTo>
                  <a:pt x="1603572" y="3329216"/>
                </a:lnTo>
                <a:lnTo>
                  <a:pt x="1608597" y="3314398"/>
                </a:lnTo>
                <a:lnTo>
                  <a:pt x="1613888" y="3299315"/>
                </a:lnTo>
                <a:lnTo>
                  <a:pt x="1619178" y="3285027"/>
                </a:lnTo>
                <a:lnTo>
                  <a:pt x="1624997" y="3271267"/>
                </a:lnTo>
                <a:lnTo>
                  <a:pt x="1630552" y="3257508"/>
                </a:lnTo>
                <a:lnTo>
                  <a:pt x="1636636" y="3243748"/>
                </a:lnTo>
                <a:lnTo>
                  <a:pt x="1642984" y="3230518"/>
                </a:lnTo>
                <a:lnTo>
                  <a:pt x="1649332" y="3217817"/>
                </a:lnTo>
                <a:lnTo>
                  <a:pt x="1655416" y="3204852"/>
                </a:lnTo>
                <a:lnTo>
                  <a:pt x="1662029" y="3192680"/>
                </a:lnTo>
                <a:lnTo>
                  <a:pt x="1668906" y="3180243"/>
                </a:lnTo>
                <a:lnTo>
                  <a:pt x="1675783" y="3168601"/>
                </a:lnTo>
                <a:lnTo>
                  <a:pt x="1682925" y="3156958"/>
                </a:lnTo>
                <a:lnTo>
                  <a:pt x="1690067" y="3145580"/>
                </a:lnTo>
                <a:lnTo>
                  <a:pt x="1697473" y="3134467"/>
                </a:lnTo>
                <a:lnTo>
                  <a:pt x="1704880" y="3123618"/>
                </a:lnTo>
                <a:lnTo>
                  <a:pt x="1712286" y="3113034"/>
                </a:lnTo>
                <a:lnTo>
                  <a:pt x="1719957" y="3102450"/>
                </a:lnTo>
                <a:lnTo>
                  <a:pt x="1727892" y="3092395"/>
                </a:lnTo>
                <a:lnTo>
                  <a:pt x="1735827" y="3082340"/>
                </a:lnTo>
                <a:lnTo>
                  <a:pt x="1743763" y="3073078"/>
                </a:lnTo>
                <a:lnTo>
                  <a:pt x="1751963" y="3063553"/>
                </a:lnTo>
                <a:lnTo>
                  <a:pt x="1760163" y="3054027"/>
                </a:lnTo>
                <a:lnTo>
                  <a:pt x="1768627" y="3045295"/>
                </a:lnTo>
                <a:lnTo>
                  <a:pt x="1776827" y="3036298"/>
                </a:lnTo>
                <a:lnTo>
                  <a:pt x="1785291" y="3028096"/>
                </a:lnTo>
                <a:lnTo>
                  <a:pt x="1794020" y="3019893"/>
                </a:lnTo>
                <a:lnTo>
                  <a:pt x="1802484" y="3011690"/>
                </a:lnTo>
                <a:lnTo>
                  <a:pt x="1810949" y="3003752"/>
                </a:lnTo>
                <a:lnTo>
                  <a:pt x="1819942" y="2996078"/>
                </a:lnTo>
                <a:lnTo>
                  <a:pt x="1828407" y="2988670"/>
                </a:lnTo>
                <a:lnTo>
                  <a:pt x="1837400" y="2981261"/>
                </a:lnTo>
                <a:lnTo>
                  <a:pt x="1846393" y="2974381"/>
                </a:lnTo>
                <a:lnTo>
                  <a:pt x="1855387" y="2967501"/>
                </a:lnTo>
                <a:lnTo>
                  <a:pt x="1864116" y="2961151"/>
                </a:lnTo>
                <a:lnTo>
                  <a:pt x="1873373" y="2954536"/>
                </a:lnTo>
                <a:lnTo>
                  <a:pt x="1891360" y="2942099"/>
                </a:lnTo>
                <a:lnTo>
                  <a:pt x="1909611" y="2930457"/>
                </a:lnTo>
                <a:lnTo>
                  <a:pt x="1927598" y="2919608"/>
                </a:lnTo>
                <a:lnTo>
                  <a:pt x="1945850" y="2909553"/>
                </a:lnTo>
                <a:lnTo>
                  <a:pt x="1964101" y="2900027"/>
                </a:lnTo>
                <a:lnTo>
                  <a:pt x="1982088" y="2891030"/>
                </a:lnTo>
                <a:lnTo>
                  <a:pt x="2000074" y="2882828"/>
                </a:lnTo>
                <a:lnTo>
                  <a:pt x="2017797" y="2875419"/>
                </a:lnTo>
                <a:lnTo>
                  <a:pt x="2035519" y="2868274"/>
                </a:lnTo>
                <a:lnTo>
                  <a:pt x="2052712" y="2861659"/>
                </a:lnTo>
                <a:lnTo>
                  <a:pt x="2069905" y="2855573"/>
                </a:lnTo>
                <a:lnTo>
                  <a:pt x="2086570" y="2850281"/>
                </a:lnTo>
                <a:lnTo>
                  <a:pt x="2102969" y="2845254"/>
                </a:lnTo>
                <a:lnTo>
                  <a:pt x="2119105" y="2840756"/>
                </a:lnTo>
                <a:lnTo>
                  <a:pt x="2134711" y="2836787"/>
                </a:lnTo>
                <a:lnTo>
                  <a:pt x="2150052" y="2833082"/>
                </a:lnTo>
                <a:lnTo>
                  <a:pt x="2164601" y="2829907"/>
                </a:lnTo>
                <a:lnTo>
                  <a:pt x="2178884" y="2826996"/>
                </a:lnTo>
                <a:lnTo>
                  <a:pt x="2192639" y="2824615"/>
                </a:lnTo>
                <a:lnTo>
                  <a:pt x="2205600" y="2822233"/>
                </a:lnTo>
                <a:lnTo>
                  <a:pt x="2218032" y="2820646"/>
                </a:lnTo>
                <a:lnTo>
                  <a:pt x="2229670" y="2818793"/>
                </a:lnTo>
                <a:lnTo>
                  <a:pt x="2250831" y="2816677"/>
                </a:lnTo>
                <a:lnTo>
                  <a:pt x="2268818" y="2814824"/>
                </a:lnTo>
                <a:lnTo>
                  <a:pt x="2283366" y="2814031"/>
                </a:lnTo>
                <a:lnTo>
                  <a:pt x="2294211" y="2813501"/>
                </a:lnTo>
                <a:lnTo>
                  <a:pt x="2303205" y="2813501"/>
                </a:lnTo>
                <a:lnTo>
                  <a:pt x="2325688" y="1284351"/>
                </a:lnTo>
                <a:lnTo>
                  <a:pt x="2323307" y="1265564"/>
                </a:lnTo>
                <a:lnTo>
                  <a:pt x="2321191" y="1247307"/>
                </a:lnTo>
                <a:lnTo>
                  <a:pt x="2318282" y="1229578"/>
                </a:lnTo>
                <a:lnTo>
                  <a:pt x="2315107" y="1212114"/>
                </a:lnTo>
                <a:lnTo>
                  <a:pt x="2311404" y="1194650"/>
                </a:lnTo>
                <a:lnTo>
                  <a:pt x="2307701" y="1177451"/>
                </a:lnTo>
                <a:lnTo>
                  <a:pt x="2303469" y="1160781"/>
                </a:lnTo>
                <a:lnTo>
                  <a:pt x="2298972" y="1144375"/>
                </a:lnTo>
                <a:lnTo>
                  <a:pt x="2293947" y="1127970"/>
                </a:lnTo>
                <a:lnTo>
                  <a:pt x="2288921" y="1112094"/>
                </a:lnTo>
                <a:lnTo>
                  <a:pt x="2283102" y="1096217"/>
                </a:lnTo>
                <a:lnTo>
                  <a:pt x="2277547" y="1080870"/>
                </a:lnTo>
                <a:lnTo>
                  <a:pt x="2271199" y="1065788"/>
                </a:lnTo>
                <a:lnTo>
                  <a:pt x="2264850" y="1050970"/>
                </a:lnTo>
                <a:lnTo>
                  <a:pt x="2257973" y="1036417"/>
                </a:lnTo>
                <a:lnTo>
                  <a:pt x="2250831" y="1022128"/>
                </a:lnTo>
                <a:lnTo>
                  <a:pt x="2243689" y="1008104"/>
                </a:lnTo>
                <a:lnTo>
                  <a:pt x="2236019" y="994080"/>
                </a:lnTo>
                <a:lnTo>
                  <a:pt x="2228348" y="980585"/>
                </a:lnTo>
                <a:lnTo>
                  <a:pt x="2220148" y="967355"/>
                </a:lnTo>
                <a:lnTo>
                  <a:pt x="2211684" y="954125"/>
                </a:lnTo>
                <a:lnTo>
                  <a:pt x="2203219" y="941159"/>
                </a:lnTo>
                <a:lnTo>
                  <a:pt x="2194490" y="928723"/>
                </a:lnTo>
                <a:lnTo>
                  <a:pt x="2185232" y="916551"/>
                </a:lnTo>
                <a:lnTo>
                  <a:pt x="2175710" y="904114"/>
                </a:lnTo>
                <a:lnTo>
                  <a:pt x="2166452" y="892472"/>
                </a:lnTo>
                <a:lnTo>
                  <a:pt x="2156401" y="880829"/>
                </a:lnTo>
                <a:lnTo>
                  <a:pt x="2146349" y="869187"/>
                </a:lnTo>
                <a:lnTo>
                  <a:pt x="2136562" y="858073"/>
                </a:lnTo>
                <a:lnTo>
                  <a:pt x="2125982" y="847224"/>
                </a:lnTo>
                <a:lnTo>
                  <a:pt x="2115401" y="836376"/>
                </a:lnTo>
                <a:lnTo>
                  <a:pt x="2104557" y="825791"/>
                </a:lnTo>
                <a:lnTo>
                  <a:pt x="2093711" y="815736"/>
                </a:lnTo>
                <a:lnTo>
                  <a:pt x="2082602" y="805681"/>
                </a:lnTo>
                <a:lnTo>
                  <a:pt x="2070963" y="795891"/>
                </a:lnTo>
                <a:lnTo>
                  <a:pt x="2059589" y="786101"/>
                </a:lnTo>
                <a:lnTo>
                  <a:pt x="2047951" y="776840"/>
                </a:lnTo>
                <a:lnTo>
                  <a:pt x="2036313" y="767578"/>
                </a:lnTo>
                <a:lnTo>
                  <a:pt x="2024145" y="758582"/>
                </a:lnTo>
                <a:lnTo>
                  <a:pt x="2012242" y="749585"/>
                </a:lnTo>
                <a:lnTo>
                  <a:pt x="2000074" y="741118"/>
                </a:lnTo>
                <a:lnTo>
                  <a:pt x="1987642" y="732915"/>
                </a:lnTo>
                <a:lnTo>
                  <a:pt x="1975475" y="724448"/>
                </a:lnTo>
                <a:lnTo>
                  <a:pt x="1962778" y="716510"/>
                </a:lnTo>
                <a:lnTo>
                  <a:pt x="1950082" y="708836"/>
                </a:lnTo>
                <a:lnTo>
                  <a:pt x="1937385" y="701163"/>
                </a:lnTo>
                <a:lnTo>
                  <a:pt x="1924689" y="693754"/>
                </a:lnTo>
                <a:lnTo>
                  <a:pt x="1911463" y="686609"/>
                </a:lnTo>
                <a:lnTo>
                  <a:pt x="1898767" y="679465"/>
                </a:lnTo>
                <a:lnTo>
                  <a:pt x="1885541" y="672585"/>
                </a:lnTo>
                <a:lnTo>
                  <a:pt x="1872051" y="665706"/>
                </a:lnTo>
                <a:lnTo>
                  <a:pt x="1859090" y="659091"/>
                </a:lnTo>
                <a:lnTo>
                  <a:pt x="1845600" y="652740"/>
                </a:lnTo>
                <a:lnTo>
                  <a:pt x="1832374" y="646654"/>
                </a:lnTo>
                <a:lnTo>
                  <a:pt x="1805394" y="634747"/>
                </a:lnTo>
                <a:lnTo>
                  <a:pt x="1778414" y="623633"/>
                </a:lnTo>
                <a:lnTo>
                  <a:pt x="1751434" y="613049"/>
                </a:lnTo>
                <a:lnTo>
                  <a:pt x="1724189" y="603259"/>
                </a:lnTo>
                <a:lnTo>
                  <a:pt x="1697209" y="593733"/>
                </a:lnTo>
                <a:lnTo>
                  <a:pt x="1669964" y="585001"/>
                </a:lnTo>
                <a:lnTo>
                  <a:pt x="1643249" y="576798"/>
                </a:lnTo>
                <a:lnTo>
                  <a:pt x="1616533" y="569125"/>
                </a:lnTo>
                <a:lnTo>
                  <a:pt x="1589817" y="561981"/>
                </a:lnTo>
                <a:lnTo>
                  <a:pt x="1563631" y="555365"/>
                </a:lnTo>
                <a:lnTo>
                  <a:pt x="1537444" y="549280"/>
                </a:lnTo>
                <a:lnTo>
                  <a:pt x="1511786" y="543723"/>
                </a:lnTo>
                <a:lnTo>
                  <a:pt x="1486658" y="538431"/>
                </a:lnTo>
                <a:lnTo>
                  <a:pt x="1461794" y="533668"/>
                </a:lnTo>
                <a:lnTo>
                  <a:pt x="1437459" y="529170"/>
                </a:lnTo>
                <a:lnTo>
                  <a:pt x="1413653" y="525201"/>
                </a:lnTo>
                <a:lnTo>
                  <a:pt x="1390376" y="521761"/>
                </a:lnTo>
                <a:lnTo>
                  <a:pt x="1368157" y="518585"/>
                </a:lnTo>
                <a:lnTo>
                  <a:pt x="1346202" y="515410"/>
                </a:lnTo>
                <a:lnTo>
                  <a:pt x="1325041" y="513029"/>
                </a:lnTo>
                <a:lnTo>
                  <a:pt x="1304674" y="510647"/>
                </a:lnTo>
                <a:lnTo>
                  <a:pt x="1285365" y="508530"/>
                </a:lnTo>
                <a:lnTo>
                  <a:pt x="1267113" y="506943"/>
                </a:lnTo>
                <a:lnTo>
                  <a:pt x="1232727" y="504297"/>
                </a:lnTo>
                <a:lnTo>
                  <a:pt x="1202837" y="502445"/>
                </a:lnTo>
                <a:lnTo>
                  <a:pt x="1177444" y="501122"/>
                </a:lnTo>
                <a:lnTo>
                  <a:pt x="1156812" y="500592"/>
                </a:lnTo>
                <a:lnTo>
                  <a:pt x="1141735" y="500328"/>
                </a:lnTo>
                <a:lnTo>
                  <a:pt x="1129303" y="500063"/>
                </a:lnTo>
                <a:close/>
                <a:moveTo>
                  <a:pt x="485775" y="0"/>
                </a:moveTo>
                <a:lnTo>
                  <a:pt x="495829" y="0"/>
                </a:lnTo>
                <a:lnTo>
                  <a:pt x="506148" y="0"/>
                </a:lnTo>
                <a:lnTo>
                  <a:pt x="515673" y="265"/>
                </a:lnTo>
                <a:lnTo>
                  <a:pt x="525198" y="1059"/>
                </a:lnTo>
                <a:lnTo>
                  <a:pt x="534723" y="1588"/>
                </a:lnTo>
                <a:lnTo>
                  <a:pt x="543984" y="2646"/>
                </a:lnTo>
                <a:lnTo>
                  <a:pt x="553244" y="3440"/>
                </a:lnTo>
                <a:lnTo>
                  <a:pt x="562504" y="5028"/>
                </a:lnTo>
                <a:lnTo>
                  <a:pt x="571500" y="6351"/>
                </a:lnTo>
                <a:lnTo>
                  <a:pt x="580761" y="8203"/>
                </a:lnTo>
                <a:lnTo>
                  <a:pt x="589492" y="9790"/>
                </a:lnTo>
                <a:lnTo>
                  <a:pt x="598488" y="11907"/>
                </a:lnTo>
                <a:lnTo>
                  <a:pt x="607219" y="14024"/>
                </a:lnTo>
                <a:lnTo>
                  <a:pt x="616215" y="16405"/>
                </a:lnTo>
                <a:lnTo>
                  <a:pt x="624681" y="18787"/>
                </a:lnTo>
                <a:lnTo>
                  <a:pt x="633148" y="21433"/>
                </a:lnTo>
                <a:lnTo>
                  <a:pt x="641879" y="24343"/>
                </a:lnTo>
                <a:lnTo>
                  <a:pt x="650081" y="27254"/>
                </a:lnTo>
                <a:lnTo>
                  <a:pt x="667015" y="33604"/>
                </a:lnTo>
                <a:lnTo>
                  <a:pt x="683154" y="40749"/>
                </a:lnTo>
                <a:lnTo>
                  <a:pt x="699294" y="48157"/>
                </a:lnTo>
                <a:lnTo>
                  <a:pt x="714904" y="56360"/>
                </a:lnTo>
                <a:lnTo>
                  <a:pt x="730250" y="64827"/>
                </a:lnTo>
                <a:lnTo>
                  <a:pt x="745331" y="74088"/>
                </a:lnTo>
                <a:lnTo>
                  <a:pt x="760148" y="83879"/>
                </a:lnTo>
                <a:lnTo>
                  <a:pt x="774700" y="93933"/>
                </a:lnTo>
                <a:lnTo>
                  <a:pt x="788988" y="104517"/>
                </a:lnTo>
                <a:lnTo>
                  <a:pt x="802746" y="115366"/>
                </a:lnTo>
                <a:lnTo>
                  <a:pt x="816504" y="127008"/>
                </a:lnTo>
                <a:lnTo>
                  <a:pt x="829998" y="138915"/>
                </a:lnTo>
                <a:lnTo>
                  <a:pt x="842963" y="151087"/>
                </a:lnTo>
                <a:lnTo>
                  <a:pt x="855927" y="163788"/>
                </a:lnTo>
                <a:lnTo>
                  <a:pt x="868363" y="176489"/>
                </a:lnTo>
                <a:lnTo>
                  <a:pt x="880534" y="189719"/>
                </a:lnTo>
                <a:lnTo>
                  <a:pt x="892440" y="203213"/>
                </a:lnTo>
                <a:lnTo>
                  <a:pt x="904081" y="216708"/>
                </a:lnTo>
                <a:lnTo>
                  <a:pt x="915459" y="230732"/>
                </a:lnTo>
                <a:lnTo>
                  <a:pt x="926571" y="245020"/>
                </a:lnTo>
                <a:lnTo>
                  <a:pt x="937684" y="259309"/>
                </a:lnTo>
                <a:lnTo>
                  <a:pt x="948002" y="273862"/>
                </a:lnTo>
                <a:lnTo>
                  <a:pt x="958321" y="288679"/>
                </a:lnTo>
                <a:lnTo>
                  <a:pt x="968375" y="303762"/>
                </a:lnTo>
                <a:lnTo>
                  <a:pt x="974461" y="307466"/>
                </a:lnTo>
                <a:lnTo>
                  <a:pt x="979752" y="310112"/>
                </a:lnTo>
                <a:lnTo>
                  <a:pt x="985044" y="312758"/>
                </a:lnTo>
                <a:lnTo>
                  <a:pt x="989806" y="314875"/>
                </a:lnTo>
                <a:lnTo>
                  <a:pt x="999331" y="318579"/>
                </a:lnTo>
                <a:lnTo>
                  <a:pt x="1004094" y="320432"/>
                </a:lnTo>
                <a:lnTo>
                  <a:pt x="1008856" y="323078"/>
                </a:lnTo>
                <a:lnTo>
                  <a:pt x="1027113" y="319373"/>
                </a:lnTo>
                <a:lnTo>
                  <a:pt x="1045369" y="315669"/>
                </a:lnTo>
                <a:lnTo>
                  <a:pt x="1064154" y="312758"/>
                </a:lnTo>
                <a:lnTo>
                  <a:pt x="1082411" y="309848"/>
                </a:lnTo>
                <a:lnTo>
                  <a:pt x="1101196" y="307466"/>
                </a:lnTo>
                <a:lnTo>
                  <a:pt x="1119717" y="305085"/>
                </a:lnTo>
                <a:lnTo>
                  <a:pt x="1138502" y="303233"/>
                </a:lnTo>
                <a:lnTo>
                  <a:pt x="1157287" y="301910"/>
                </a:lnTo>
                <a:lnTo>
                  <a:pt x="1176337" y="300851"/>
                </a:lnTo>
                <a:lnTo>
                  <a:pt x="1195387" y="300057"/>
                </a:lnTo>
                <a:lnTo>
                  <a:pt x="1214437" y="299263"/>
                </a:lnTo>
                <a:lnTo>
                  <a:pt x="1233487" y="299263"/>
                </a:lnTo>
                <a:lnTo>
                  <a:pt x="1252802" y="299263"/>
                </a:lnTo>
                <a:lnTo>
                  <a:pt x="1272117" y="300057"/>
                </a:lnTo>
                <a:lnTo>
                  <a:pt x="1291696" y="301116"/>
                </a:lnTo>
                <a:lnTo>
                  <a:pt x="1311010" y="302174"/>
                </a:lnTo>
                <a:lnTo>
                  <a:pt x="1586442" y="322813"/>
                </a:lnTo>
                <a:lnTo>
                  <a:pt x="1599935" y="323871"/>
                </a:lnTo>
                <a:lnTo>
                  <a:pt x="1613694" y="325459"/>
                </a:lnTo>
                <a:lnTo>
                  <a:pt x="1626923" y="326782"/>
                </a:lnTo>
                <a:lnTo>
                  <a:pt x="1640417" y="328105"/>
                </a:lnTo>
                <a:lnTo>
                  <a:pt x="1666875" y="331809"/>
                </a:lnTo>
                <a:lnTo>
                  <a:pt x="1693598" y="336572"/>
                </a:lnTo>
                <a:lnTo>
                  <a:pt x="1719792" y="341335"/>
                </a:lnTo>
                <a:lnTo>
                  <a:pt x="1745721" y="347156"/>
                </a:lnTo>
                <a:lnTo>
                  <a:pt x="1771385" y="353242"/>
                </a:lnTo>
                <a:lnTo>
                  <a:pt x="1796785" y="360122"/>
                </a:lnTo>
                <a:lnTo>
                  <a:pt x="1821921" y="367530"/>
                </a:lnTo>
                <a:lnTo>
                  <a:pt x="1846792" y="375733"/>
                </a:lnTo>
                <a:lnTo>
                  <a:pt x="1871398" y="384465"/>
                </a:lnTo>
                <a:lnTo>
                  <a:pt x="1895740" y="393461"/>
                </a:lnTo>
                <a:lnTo>
                  <a:pt x="1919552" y="403252"/>
                </a:lnTo>
                <a:lnTo>
                  <a:pt x="1943365" y="413836"/>
                </a:lnTo>
                <a:lnTo>
                  <a:pt x="1966648" y="424684"/>
                </a:lnTo>
                <a:lnTo>
                  <a:pt x="1989931" y="436062"/>
                </a:lnTo>
                <a:lnTo>
                  <a:pt x="2012421" y="448234"/>
                </a:lnTo>
                <a:lnTo>
                  <a:pt x="2034910" y="460670"/>
                </a:lnTo>
                <a:lnTo>
                  <a:pt x="2056871" y="473900"/>
                </a:lnTo>
                <a:lnTo>
                  <a:pt x="2078302" y="487130"/>
                </a:lnTo>
                <a:lnTo>
                  <a:pt x="2099733" y="501418"/>
                </a:lnTo>
                <a:lnTo>
                  <a:pt x="2120635" y="515971"/>
                </a:lnTo>
                <a:lnTo>
                  <a:pt x="2141273" y="531054"/>
                </a:lnTo>
                <a:lnTo>
                  <a:pt x="2161117" y="546665"/>
                </a:lnTo>
                <a:lnTo>
                  <a:pt x="2181225" y="562541"/>
                </a:lnTo>
                <a:lnTo>
                  <a:pt x="2200275" y="578946"/>
                </a:lnTo>
                <a:lnTo>
                  <a:pt x="2219325" y="596145"/>
                </a:lnTo>
                <a:lnTo>
                  <a:pt x="2237581" y="613080"/>
                </a:lnTo>
                <a:lnTo>
                  <a:pt x="2256102" y="630808"/>
                </a:lnTo>
                <a:lnTo>
                  <a:pt x="2273300" y="649066"/>
                </a:lnTo>
                <a:lnTo>
                  <a:pt x="2290763" y="667852"/>
                </a:lnTo>
                <a:lnTo>
                  <a:pt x="2307431" y="686903"/>
                </a:lnTo>
                <a:lnTo>
                  <a:pt x="2323571" y="706219"/>
                </a:lnTo>
                <a:lnTo>
                  <a:pt x="2339711" y="726064"/>
                </a:lnTo>
                <a:lnTo>
                  <a:pt x="2355056" y="745909"/>
                </a:lnTo>
                <a:lnTo>
                  <a:pt x="2369873" y="766548"/>
                </a:lnTo>
                <a:lnTo>
                  <a:pt x="2384161" y="787452"/>
                </a:lnTo>
                <a:lnTo>
                  <a:pt x="2398183" y="808884"/>
                </a:lnTo>
                <a:lnTo>
                  <a:pt x="2411677" y="830317"/>
                </a:lnTo>
                <a:lnTo>
                  <a:pt x="2424377" y="852279"/>
                </a:lnTo>
                <a:lnTo>
                  <a:pt x="2436813" y="874505"/>
                </a:lnTo>
                <a:lnTo>
                  <a:pt x="2448454" y="896996"/>
                </a:lnTo>
                <a:lnTo>
                  <a:pt x="2459831" y="919487"/>
                </a:lnTo>
                <a:lnTo>
                  <a:pt x="2470679" y="943037"/>
                </a:lnTo>
                <a:lnTo>
                  <a:pt x="2480733" y="966322"/>
                </a:lnTo>
                <a:lnTo>
                  <a:pt x="2490258" y="990136"/>
                </a:lnTo>
                <a:lnTo>
                  <a:pt x="2499519" y="1013685"/>
                </a:lnTo>
                <a:lnTo>
                  <a:pt x="2507985" y="1038029"/>
                </a:lnTo>
                <a:lnTo>
                  <a:pt x="2516187" y="1062636"/>
                </a:lnTo>
                <a:lnTo>
                  <a:pt x="2523067" y="1087509"/>
                </a:lnTo>
                <a:lnTo>
                  <a:pt x="2529946" y="1112381"/>
                </a:lnTo>
                <a:lnTo>
                  <a:pt x="2536031" y="1137518"/>
                </a:lnTo>
                <a:lnTo>
                  <a:pt x="2541852" y="1162920"/>
                </a:lnTo>
                <a:lnTo>
                  <a:pt x="2546615" y="1188586"/>
                </a:lnTo>
                <a:lnTo>
                  <a:pt x="2550848" y="1214253"/>
                </a:lnTo>
                <a:lnTo>
                  <a:pt x="2554552" y="1240184"/>
                </a:lnTo>
                <a:lnTo>
                  <a:pt x="2557463" y="1266644"/>
                </a:lnTo>
                <a:lnTo>
                  <a:pt x="2560108" y="1292839"/>
                </a:lnTo>
                <a:lnTo>
                  <a:pt x="2561696" y="1319299"/>
                </a:lnTo>
                <a:lnTo>
                  <a:pt x="2562489" y="1346024"/>
                </a:lnTo>
                <a:lnTo>
                  <a:pt x="2563283" y="1372748"/>
                </a:lnTo>
                <a:lnTo>
                  <a:pt x="2562754" y="1400002"/>
                </a:lnTo>
                <a:lnTo>
                  <a:pt x="2562225" y="1413232"/>
                </a:lnTo>
                <a:lnTo>
                  <a:pt x="2561696" y="1426727"/>
                </a:lnTo>
                <a:lnTo>
                  <a:pt x="2560902" y="1440486"/>
                </a:lnTo>
                <a:lnTo>
                  <a:pt x="2560108" y="1454245"/>
                </a:lnTo>
                <a:lnTo>
                  <a:pt x="2446602" y="2972789"/>
                </a:lnTo>
                <a:lnTo>
                  <a:pt x="2439987" y="3061694"/>
                </a:lnTo>
                <a:lnTo>
                  <a:pt x="2423583" y="3052963"/>
                </a:lnTo>
                <a:lnTo>
                  <a:pt x="2406650" y="3044760"/>
                </a:lnTo>
                <a:lnTo>
                  <a:pt x="2389981" y="3037087"/>
                </a:lnTo>
                <a:lnTo>
                  <a:pt x="2372519" y="3029413"/>
                </a:lnTo>
                <a:lnTo>
                  <a:pt x="2355321" y="3022798"/>
                </a:lnTo>
                <a:lnTo>
                  <a:pt x="2337594" y="3016183"/>
                </a:lnTo>
                <a:lnTo>
                  <a:pt x="2319867" y="3010097"/>
                </a:lnTo>
                <a:lnTo>
                  <a:pt x="2301875" y="3004805"/>
                </a:lnTo>
                <a:lnTo>
                  <a:pt x="2283883" y="2999513"/>
                </a:lnTo>
                <a:lnTo>
                  <a:pt x="2265627" y="2995280"/>
                </a:lnTo>
                <a:lnTo>
                  <a:pt x="2247371" y="2991311"/>
                </a:lnTo>
                <a:lnTo>
                  <a:pt x="2229115" y="2987871"/>
                </a:lnTo>
                <a:lnTo>
                  <a:pt x="2210594" y="2984960"/>
                </a:lnTo>
                <a:lnTo>
                  <a:pt x="2192073" y="2982843"/>
                </a:lnTo>
                <a:lnTo>
                  <a:pt x="2173552" y="2980991"/>
                </a:lnTo>
                <a:lnTo>
                  <a:pt x="2155031" y="2979933"/>
                </a:lnTo>
                <a:lnTo>
                  <a:pt x="2136246" y="2979404"/>
                </a:lnTo>
                <a:lnTo>
                  <a:pt x="2117461" y="2979668"/>
                </a:lnTo>
                <a:lnTo>
                  <a:pt x="2098939" y="2980197"/>
                </a:lnTo>
                <a:lnTo>
                  <a:pt x="2080154" y="2981520"/>
                </a:lnTo>
                <a:lnTo>
                  <a:pt x="2061633" y="2983637"/>
                </a:lnTo>
                <a:lnTo>
                  <a:pt x="2043113" y="2986548"/>
                </a:lnTo>
                <a:lnTo>
                  <a:pt x="2033587" y="2988135"/>
                </a:lnTo>
                <a:lnTo>
                  <a:pt x="2024327" y="2989723"/>
                </a:lnTo>
                <a:lnTo>
                  <a:pt x="2015331" y="2991840"/>
                </a:lnTo>
                <a:lnTo>
                  <a:pt x="2005806" y="2993957"/>
                </a:lnTo>
                <a:lnTo>
                  <a:pt x="1996810" y="2996073"/>
                </a:lnTo>
                <a:lnTo>
                  <a:pt x="1987550" y="2998719"/>
                </a:lnTo>
                <a:lnTo>
                  <a:pt x="1978554" y="3001366"/>
                </a:lnTo>
                <a:lnTo>
                  <a:pt x="1969294" y="3004012"/>
                </a:lnTo>
                <a:lnTo>
                  <a:pt x="1960298" y="3007187"/>
                </a:lnTo>
                <a:lnTo>
                  <a:pt x="1951037" y="3010362"/>
                </a:lnTo>
                <a:lnTo>
                  <a:pt x="1942042" y="3013802"/>
                </a:lnTo>
                <a:lnTo>
                  <a:pt x="1932781" y="3017506"/>
                </a:lnTo>
                <a:lnTo>
                  <a:pt x="1924050" y="3021211"/>
                </a:lnTo>
                <a:lnTo>
                  <a:pt x="1915054" y="3025180"/>
                </a:lnTo>
                <a:lnTo>
                  <a:pt x="1906058" y="3029149"/>
                </a:lnTo>
                <a:lnTo>
                  <a:pt x="1897063" y="3033911"/>
                </a:lnTo>
                <a:lnTo>
                  <a:pt x="1888331" y="3038410"/>
                </a:lnTo>
                <a:lnTo>
                  <a:pt x="1879335" y="3042908"/>
                </a:lnTo>
                <a:lnTo>
                  <a:pt x="1870869" y="3048200"/>
                </a:lnTo>
                <a:lnTo>
                  <a:pt x="1861873" y="3053227"/>
                </a:lnTo>
                <a:lnTo>
                  <a:pt x="1853142" y="3059048"/>
                </a:lnTo>
                <a:lnTo>
                  <a:pt x="1843881" y="3064870"/>
                </a:lnTo>
                <a:lnTo>
                  <a:pt x="1835415" y="3071220"/>
                </a:lnTo>
                <a:lnTo>
                  <a:pt x="1826948" y="3077570"/>
                </a:lnTo>
                <a:lnTo>
                  <a:pt x="1818217" y="3084186"/>
                </a:lnTo>
                <a:lnTo>
                  <a:pt x="1810015" y="3090536"/>
                </a:lnTo>
                <a:lnTo>
                  <a:pt x="1802077" y="3097416"/>
                </a:lnTo>
                <a:lnTo>
                  <a:pt x="1794140" y="3104295"/>
                </a:lnTo>
                <a:lnTo>
                  <a:pt x="1786202" y="3111439"/>
                </a:lnTo>
                <a:lnTo>
                  <a:pt x="1778529" y="3118584"/>
                </a:lnTo>
                <a:lnTo>
                  <a:pt x="1771121" y="3125992"/>
                </a:lnTo>
                <a:lnTo>
                  <a:pt x="1763977" y="3133401"/>
                </a:lnTo>
                <a:lnTo>
                  <a:pt x="1756833" y="3140810"/>
                </a:lnTo>
                <a:lnTo>
                  <a:pt x="1749954" y="3148748"/>
                </a:lnTo>
                <a:lnTo>
                  <a:pt x="1743340" y="3156686"/>
                </a:lnTo>
                <a:lnTo>
                  <a:pt x="1736725" y="3164624"/>
                </a:lnTo>
                <a:lnTo>
                  <a:pt x="1730375" y="3172562"/>
                </a:lnTo>
                <a:lnTo>
                  <a:pt x="1724025" y="3180765"/>
                </a:lnTo>
                <a:lnTo>
                  <a:pt x="1718204" y="3189232"/>
                </a:lnTo>
                <a:lnTo>
                  <a:pt x="1712119" y="3197435"/>
                </a:lnTo>
                <a:lnTo>
                  <a:pt x="1706563" y="3205902"/>
                </a:lnTo>
                <a:lnTo>
                  <a:pt x="1701271" y="3214634"/>
                </a:lnTo>
                <a:lnTo>
                  <a:pt x="1695715" y="3223101"/>
                </a:lnTo>
                <a:lnTo>
                  <a:pt x="1690687" y="3232097"/>
                </a:lnTo>
                <a:lnTo>
                  <a:pt x="1685925" y="3240829"/>
                </a:lnTo>
                <a:lnTo>
                  <a:pt x="1681163" y="3250090"/>
                </a:lnTo>
                <a:lnTo>
                  <a:pt x="1676665" y="3259087"/>
                </a:lnTo>
                <a:lnTo>
                  <a:pt x="1672431" y="3268348"/>
                </a:lnTo>
                <a:lnTo>
                  <a:pt x="1668198" y="3277344"/>
                </a:lnTo>
                <a:lnTo>
                  <a:pt x="1664494" y="3286870"/>
                </a:lnTo>
                <a:lnTo>
                  <a:pt x="1660790" y="3296131"/>
                </a:lnTo>
                <a:lnTo>
                  <a:pt x="1657085" y="3305656"/>
                </a:lnTo>
                <a:lnTo>
                  <a:pt x="1653910" y="3315182"/>
                </a:lnTo>
                <a:lnTo>
                  <a:pt x="1650735" y="3324708"/>
                </a:lnTo>
                <a:lnTo>
                  <a:pt x="1647825" y="3334498"/>
                </a:lnTo>
                <a:lnTo>
                  <a:pt x="1644915" y="3344288"/>
                </a:lnTo>
                <a:lnTo>
                  <a:pt x="1642798" y="3353814"/>
                </a:lnTo>
                <a:lnTo>
                  <a:pt x="1640417" y="3363868"/>
                </a:lnTo>
                <a:lnTo>
                  <a:pt x="1638565" y="3373659"/>
                </a:lnTo>
                <a:lnTo>
                  <a:pt x="1636448" y="3383713"/>
                </a:lnTo>
                <a:lnTo>
                  <a:pt x="1634860" y="3393504"/>
                </a:lnTo>
                <a:lnTo>
                  <a:pt x="1633273" y="3403559"/>
                </a:lnTo>
                <a:lnTo>
                  <a:pt x="1632215" y="3413878"/>
                </a:lnTo>
                <a:lnTo>
                  <a:pt x="1631421" y="3423933"/>
                </a:lnTo>
                <a:lnTo>
                  <a:pt x="1630363" y="3434252"/>
                </a:lnTo>
                <a:lnTo>
                  <a:pt x="1629833" y="3444572"/>
                </a:lnTo>
                <a:lnTo>
                  <a:pt x="1629569" y="3454362"/>
                </a:lnTo>
                <a:lnTo>
                  <a:pt x="1629569" y="3464681"/>
                </a:lnTo>
                <a:lnTo>
                  <a:pt x="1629569" y="3475001"/>
                </a:lnTo>
                <a:lnTo>
                  <a:pt x="1630098" y="3485320"/>
                </a:lnTo>
                <a:lnTo>
                  <a:pt x="1630627" y="3495904"/>
                </a:lnTo>
                <a:lnTo>
                  <a:pt x="1631685" y="3506224"/>
                </a:lnTo>
                <a:lnTo>
                  <a:pt x="1632744" y="3516543"/>
                </a:lnTo>
                <a:lnTo>
                  <a:pt x="1633802" y="3526598"/>
                </a:lnTo>
                <a:lnTo>
                  <a:pt x="1635654" y="3537182"/>
                </a:lnTo>
                <a:lnTo>
                  <a:pt x="1637242" y="3547501"/>
                </a:lnTo>
                <a:lnTo>
                  <a:pt x="1639358" y="3557821"/>
                </a:lnTo>
                <a:lnTo>
                  <a:pt x="1641475" y="3568405"/>
                </a:lnTo>
                <a:lnTo>
                  <a:pt x="1644121" y="3578724"/>
                </a:lnTo>
                <a:lnTo>
                  <a:pt x="1646767" y="3589044"/>
                </a:lnTo>
                <a:lnTo>
                  <a:pt x="1649942" y="3599628"/>
                </a:lnTo>
                <a:lnTo>
                  <a:pt x="1653117" y="3609682"/>
                </a:lnTo>
                <a:lnTo>
                  <a:pt x="1656556" y="3620002"/>
                </a:lnTo>
                <a:lnTo>
                  <a:pt x="1660260" y="3630321"/>
                </a:lnTo>
                <a:lnTo>
                  <a:pt x="1663700" y="3638524"/>
                </a:lnTo>
                <a:lnTo>
                  <a:pt x="1666875" y="3646991"/>
                </a:lnTo>
                <a:lnTo>
                  <a:pt x="1674019" y="3663132"/>
                </a:lnTo>
                <a:lnTo>
                  <a:pt x="1682221" y="3679008"/>
                </a:lnTo>
                <a:lnTo>
                  <a:pt x="1690423" y="3694355"/>
                </a:lnTo>
                <a:lnTo>
                  <a:pt x="1699154" y="3709172"/>
                </a:lnTo>
                <a:lnTo>
                  <a:pt x="1708944" y="3723725"/>
                </a:lnTo>
                <a:lnTo>
                  <a:pt x="1718733" y="3737749"/>
                </a:lnTo>
                <a:lnTo>
                  <a:pt x="1729317" y="3751508"/>
                </a:lnTo>
                <a:lnTo>
                  <a:pt x="1740165" y="3764474"/>
                </a:lnTo>
                <a:lnTo>
                  <a:pt x="1751542" y="3777439"/>
                </a:lnTo>
                <a:lnTo>
                  <a:pt x="1763448" y="3789611"/>
                </a:lnTo>
                <a:lnTo>
                  <a:pt x="1775354" y="3801518"/>
                </a:lnTo>
                <a:lnTo>
                  <a:pt x="1788319" y="3812896"/>
                </a:lnTo>
                <a:lnTo>
                  <a:pt x="1801283" y="3823744"/>
                </a:lnTo>
                <a:lnTo>
                  <a:pt x="1814513" y="3834064"/>
                </a:lnTo>
                <a:lnTo>
                  <a:pt x="1828271" y="3843589"/>
                </a:lnTo>
                <a:lnTo>
                  <a:pt x="1842294" y="3852850"/>
                </a:lnTo>
                <a:lnTo>
                  <a:pt x="1856846" y="3861582"/>
                </a:lnTo>
                <a:lnTo>
                  <a:pt x="1871398" y="3869520"/>
                </a:lnTo>
                <a:lnTo>
                  <a:pt x="1886479" y="3877458"/>
                </a:lnTo>
                <a:lnTo>
                  <a:pt x="1901560" y="3884338"/>
                </a:lnTo>
                <a:lnTo>
                  <a:pt x="1917435" y="3890688"/>
                </a:lnTo>
                <a:lnTo>
                  <a:pt x="1933046" y="3896510"/>
                </a:lnTo>
                <a:lnTo>
                  <a:pt x="1949185" y="3901537"/>
                </a:lnTo>
                <a:lnTo>
                  <a:pt x="1965060" y="3906300"/>
                </a:lnTo>
                <a:lnTo>
                  <a:pt x="1981729" y="3910269"/>
                </a:lnTo>
                <a:lnTo>
                  <a:pt x="1997869" y="3913709"/>
                </a:lnTo>
                <a:lnTo>
                  <a:pt x="2014802" y="3916090"/>
                </a:lnTo>
                <a:lnTo>
                  <a:pt x="2031471" y="3918207"/>
                </a:lnTo>
                <a:lnTo>
                  <a:pt x="2048404" y="3919530"/>
                </a:lnTo>
                <a:lnTo>
                  <a:pt x="2056871" y="3920059"/>
                </a:lnTo>
                <a:lnTo>
                  <a:pt x="2065602" y="3920588"/>
                </a:lnTo>
                <a:lnTo>
                  <a:pt x="2074069" y="3920588"/>
                </a:lnTo>
                <a:lnTo>
                  <a:pt x="2082800" y="3920059"/>
                </a:lnTo>
                <a:lnTo>
                  <a:pt x="2091796" y="3919794"/>
                </a:lnTo>
                <a:lnTo>
                  <a:pt x="2100792" y="3919265"/>
                </a:lnTo>
                <a:lnTo>
                  <a:pt x="2109787" y="3918736"/>
                </a:lnTo>
                <a:lnTo>
                  <a:pt x="2118519" y="3917942"/>
                </a:lnTo>
                <a:lnTo>
                  <a:pt x="2127515" y="3916884"/>
                </a:lnTo>
                <a:lnTo>
                  <a:pt x="2136246" y="3915296"/>
                </a:lnTo>
                <a:lnTo>
                  <a:pt x="2145242" y="3913973"/>
                </a:lnTo>
                <a:lnTo>
                  <a:pt x="2153973" y="3912121"/>
                </a:lnTo>
                <a:lnTo>
                  <a:pt x="2162704" y="3910533"/>
                </a:lnTo>
                <a:lnTo>
                  <a:pt x="2171435" y="3908152"/>
                </a:lnTo>
                <a:lnTo>
                  <a:pt x="2179902" y="3906035"/>
                </a:lnTo>
                <a:lnTo>
                  <a:pt x="2188633" y="3903654"/>
                </a:lnTo>
                <a:lnTo>
                  <a:pt x="2196835" y="3901008"/>
                </a:lnTo>
                <a:lnTo>
                  <a:pt x="2205567" y="3898097"/>
                </a:lnTo>
                <a:lnTo>
                  <a:pt x="2213769" y="3895451"/>
                </a:lnTo>
                <a:lnTo>
                  <a:pt x="2221971" y="3892276"/>
                </a:lnTo>
                <a:lnTo>
                  <a:pt x="2229908" y="3888836"/>
                </a:lnTo>
                <a:lnTo>
                  <a:pt x="2238375" y="3885396"/>
                </a:lnTo>
                <a:lnTo>
                  <a:pt x="2246313" y="3881692"/>
                </a:lnTo>
                <a:lnTo>
                  <a:pt x="2254250" y="3877988"/>
                </a:lnTo>
                <a:lnTo>
                  <a:pt x="2261923" y="3874019"/>
                </a:lnTo>
                <a:lnTo>
                  <a:pt x="2269596" y="3870049"/>
                </a:lnTo>
                <a:lnTo>
                  <a:pt x="2277269" y="3865287"/>
                </a:lnTo>
                <a:lnTo>
                  <a:pt x="2285206" y="3861053"/>
                </a:lnTo>
                <a:lnTo>
                  <a:pt x="2292615" y="3856555"/>
                </a:lnTo>
                <a:lnTo>
                  <a:pt x="2299758" y="3851527"/>
                </a:lnTo>
                <a:lnTo>
                  <a:pt x="2307167" y="3846765"/>
                </a:lnTo>
                <a:lnTo>
                  <a:pt x="2314311" y="3841737"/>
                </a:lnTo>
                <a:lnTo>
                  <a:pt x="2321189" y="3836445"/>
                </a:lnTo>
                <a:lnTo>
                  <a:pt x="2328333" y="3831153"/>
                </a:lnTo>
                <a:lnTo>
                  <a:pt x="2334948" y="3825597"/>
                </a:lnTo>
                <a:lnTo>
                  <a:pt x="2341563" y="3820040"/>
                </a:lnTo>
                <a:lnTo>
                  <a:pt x="2348177" y="3814219"/>
                </a:lnTo>
                <a:lnTo>
                  <a:pt x="2354527" y="3808133"/>
                </a:lnTo>
                <a:lnTo>
                  <a:pt x="2361142" y="3802312"/>
                </a:lnTo>
                <a:lnTo>
                  <a:pt x="2366963" y="3795961"/>
                </a:lnTo>
                <a:lnTo>
                  <a:pt x="2373048" y="3789611"/>
                </a:lnTo>
                <a:lnTo>
                  <a:pt x="2379133" y="3782996"/>
                </a:lnTo>
                <a:lnTo>
                  <a:pt x="2384689" y="3776645"/>
                </a:lnTo>
                <a:lnTo>
                  <a:pt x="2390511" y="3770030"/>
                </a:lnTo>
                <a:lnTo>
                  <a:pt x="2395802" y="3763151"/>
                </a:lnTo>
                <a:lnTo>
                  <a:pt x="2401358" y="3756271"/>
                </a:lnTo>
                <a:lnTo>
                  <a:pt x="2406385" y="3749127"/>
                </a:lnTo>
                <a:lnTo>
                  <a:pt x="2411677" y="3741718"/>
                </a:lnTo>
                <a:lnTo>
                  <a:pt x="2416439" y="3734574"/>
                </a:lnTo>
                <a:lnTo>
                  <a:pt x="2420937" y="3727165"/>
                </a:lnTo>
                <a:lnTo>
                  <a:pt x="2425435" y="3719492"/>
                </a:lnTo>
                <a:lnTo>
                  <a:pt x="2430198" y="3712083"/>
                </a:lnTo>
                <a:lnTo>
                  <a:pt x="2434431" y="3704145"/>
                </a:lnTo>
                <a:lnTo>
                  <a:pt x="2438400" y="3696207"/>
                </a:lnTo>
                <a:lnTo>
                  <a:pt x="2442104" y="3688269"/>
                </a:lnTo>
                <a:lnTo>
                  <a:pt x="2445808" y="3680331"/>
                </a:lnTo>
                <a:lnTo>
                  <a:pt x="2449513" y="3672128"/>
                </a:lnTo>
                <a:lnTo>
                  <a:pt x="2452687" y="3663661"/>
                </a:lnTo>
                <a:lnTo>
                  <a:pt x="2456127" y="3655458"/>
                </a:lnTo>
                <a:lnTo>
                  <a:pt x="2459037" y="3646991"/>
                </a:lnTo>
                <a:lnTo>
                  <a:pt x="2461683" y="3638259"/>
                </a:lnTo>
                <a:lnTo>
                  <a:pt x="2464329" y="3629792"/>
                </a:lnTo>
                <a:lnTo>
                  <a:pt x="2466711" y="3621060"/>
                </a:lnTo>
                <a:lnTo>
                  <a:pt x="2468827" y="3612064"/>
                </a:lnTo>
                <a:lnTo>
                  <a:pt x="2470944" y="3603332"/>
                </a:lnTo>
                <a:lnTo>
                  <a:pt x="2472796" y="3594071"/>
                </a:lnTo>
                <a:lnTo>
                  <a:pt x="2474383" y="3585075"/>
                </a:lnTo>
                <a:lnTo>
                  <a:pt x="2475706" y="3575814"/>
                </a:lnTo>
                <a:lnTo>
                  <a:pt x="2476765" y="3567346"/>
                </a:lnTo>
                <a:lnTo>
                  <a:pt x="2477029" y="3558615"/>
                </a:lnTo>
                <a:lnTo>
                  <a:pt x="2477558" y="3549883"/>
                </a:lnTo>
                <a:lnTo>
                  <a:pt x="2477558" y="3541151"/>
                </a:lnTo>
                <a:lnTo>
                  <a:pt x="2477558" y="3532684"/>
                </a:lnTo>
                <a:lnTo>
                  <a:pt x="2477558" y="3524216"/>
                </a:lnTo>
                <a:lnTo>
                  <a:pt x="2477029" y="3515749"/>
                </a:lnTo>
                <a:lnTo>
                  <a:pt x="2476500" y="3507282"/>
                </a:lnTo>
                <a:lnTo>
                  <a:pt x="2475706" y="3498815"/>
                </a:lnTo>
                <a:lnTo>
                  <a:pt x="2474913" y="3490348"/>
                </a:lnTo>
                <a:lnTo>
                  <a:pt x="2473854" y="3482145"/>
                </a:lnTo>
                <a:lnTo>
                  <a:pt x="2472796" y="3473942"/>
                </a:lnTo>
                <a:lnTo>
                  <a:pt x="2471208" y="3465475"/>
                </a:lnTo>
                <a:lnTo>
                  <a:pt x="2469621" y="3457272"/>
                </a:lnTo>
                <a:lnTo>
                  <a:pt x="2467769" y="3449334"/>
                </a:lnTo>
                <a:lnTo>
                  <a:pt x="2465917" y="3441132"/>
                </a:lnTo>
                <a:lnTo>
                  <a:pt x="2463800" y="3432929"/>
                </a:lnTo>
                <a:lnTo>
                  <a:pt x="2461419" y="3424991"/>
                </a:lnTo>
                <a:lnTo>
                  <a:pt x="2459302" y="3417318"/>
                </a:lnTo>
                <a:lnTo>
                  <a:pt x="2456656" y="3409380"/>
                </a:lnTo>
                <a:lnTo>
                  <a:pt x="2453746" y="3401706"/>
                </a:lnTo>
                <a:lnTo>
                  <a:pt x="2450835" y="3394033"/>
                </a:lnTo>
                <a:lnTo>
                  <a:pt x="2447925" y="3386095"/>
                </a:lnTo>
                <a:lnTo>
                  <a:pt x="2444750" y="3378686"/>
                </a:lnTo>
                <a:lnTo>
                  <a:pt x="2441311" y="3371277"/>
                </a:lnTo>
                <a:lnTo>
                  <a:pt x="2437871" y="3363868"/>
                </a:lnTo>
                <a:lnTo>
                  <a:pt x="2434167" y="3356724"/>
                </a:lnTo>
                <a:lnTo>
                  <a:pt x="2430463" y="3349580"/>
                </a:lnTo>
                <a:lnTo>
                  <a:pt x="2426494" y="3342436"/>
                </a:lnTo>
                <a:lnTo>
                  <a:pt x="2422525" y="3335292"/>
                </a:lnTo>
                <a:lnTo>
                  <a:pt x="2418027" y="3328412"/>
                </a:lnTo>
                <a:lnTo>
                  <a:pt x="2413529" y="3322062"/>
                </a:lnTo>
                <a:lnTo>
                  <a:pt x="2409031" y="3315182"/>
                </a:lnTo>
                <a:lnTo>
                  <a:pt x="2404533" y="3308567"/>
                </a:lnTo>
                <a:lnTo>
                  <a:pt x="2399506" y="3302216"/>
                </a:lnTo>
                <a:lnTo>
                  <a:pt x="2394744" y="3295866"/>
                </a:lnTo>
                <a:lnTo>
                  <a:pt x="2389717" y="3289780"/>
                </a:lnTo>
                <a:lnTo>
                  <a:pt x="2384425" y="3283430"/>
                </a:lnTo>
                <a:lnTo>
                  <a:pt x="2379133" y="3277344"/>
                </a:lnTo>
                <a:lnTo>
                  <a:pt x="2373577" y="3271787"/>
                </a:lnTo>
                <a:lnTo>
                  <a:pt x="2367756" y="3265966"/>
                </a:lnTo>
                <a:lnTo>
                  <a:pt x="2362200" y="3260145"/>
                </a:lnTo>
                <a:lnTo>
                  <a:pt x="2356379" y="3254853"/>
                </a:lnTo>
                <a:lnTo>
                  <a:pt x="2350558" y="3249826"/>
                </a:lnTo>
                <a:lnTo>
                  <a:pt x="2344208" y="3244534"/>
                </a:lnTo>
                <a:lnTo>
                  <a:pt x="2337858" y="3239506"/>
                </a:lnTo>
                <a:lnTo>
                  <a:pt x="2331508" y="3234479"/>
                </a:lnTo>
                <a:lnTo>
                  <a:pt x="2325158" y="3229716"/>
                </a:lnTo>
                <a:lnTo>
                  <a:pt x="2318544" y="3225218"/>
                </a:lnTo>
                <a:lnTo>
                  <a:pt x="2311929" y="3220984"/>
                </a:lnTo>
                <a:lnTo>
                  <a:pt x="2305050" y="3216486"/>
                </a:lnTo>
                <a:lnTo>
                  <a:pt x="2298171" y="3212252"/>
                </a:lnTo>
                <a:lnTo>
                  <a:pt x="2291027" y="3208548"/>
                </a:lnTo>
                <a:lnTo>
                  <a:pt x="2283883" y="3204579"/>
                </a:lnTo>
                <a:lnTo>
                  <a:pt x="2276475" y="3201139"/>
                </a:lnTo>
                <a:lnTo>
                  <a:pt x="2269067" y="3197699"/>
                </a:lnTo>
                <a:lnTo>
                  <a:pt x="2261658" y="3194259"/>
                </a:lnTo>
                <a:lnTo>
                  <a:pt x="2254250" y="3191084"/>
                </a:lnTo>
                <a:lnTo>
                  <a:pt x="2246577" y="3188438"/>
                </a:lnTo>
                <a:lnTo>
                  <a:pt x="2238639" y="3185792"/>
                </a:lnTo>
                <a:lnTo>
                  <a:pt x="2230967" y="3183146"/>
                </a:lnTo>
                <a:lnTo>
                  <a:pt x="2222765" y="3180765"/>
                </a:lnTo>
                <a:lnTo>
                  <a:pt x="2214563" y="3178648"/>
                </a:lnTo>
                <a:lnTo>
                  <a:pt x="2206625" y="3176531"/>
                </a:lnTo>
                <a:lnTo>
                  <a:pt x="2196042" y="3174679"/>
                </a:lnTo>
                <a:lnTo>
                  <a:pt x="2185723" y="3172827"/>
                </a:lnTo>
                <a:lnTo>
                  <a:pt x="2175404" y="3171504"/>
                </a:lnTo>
                <a:lnTo>
                  <a:pt x="2165085" y="3170445"/>
                </a:lnTo>
                <a:lnTo>
                  <a:pt x="2154502" y="3169387"/>
                </a:lnTo>
                <a:lnTo>
                  <a:pt x="2144448" y="3169122"/>
                </a:lnTo>
                <a:lnTo>
                  <a:pt x="2134129" y="3168858"/>
                </a:lnTo>
                <a:lnTo>
                  <a:pt x="2123546" y="3169122"/>
                </a:lnTo>
                <a:lnTo>
                  <a:pt x="2113227" y="3169387"/>
                </a:lnTo>
                <a:lnTo>
                  <a:pt x="2102908" y="3170445"/>
                </a:lnTo>
                <a:lnTo>
                  <a:pt x="2092590" y="3171504"/>
                </a:lnTo>
                <a:lnTo>
                  <a:pt x="2082271" y="3172827"/>
                </a:lnTo>
                <a:lnTo>
                  <a:pt x="2072481" y="3174679"/>
                </a:lnTo>
                <a:lnTo>
                  <a:pt x="2062427" y="3176531"/>
                </a:lnTo>
                <a:lnTo>
                  <a:pt x="2052108" y="3178913"/>
                </a:lnTo>
                <a:lnTo>
                  <a:pt x="2042319" y="3181823"/>
                </a:lnTo>
                <a:lnTo>
                  <a:pt x="2032529" y="3184469"/>
                </a:lnTo>
                <a:lnTo>
                  <a:pt x="2022740" y="3187909"/>
                </a:lnTo>
                <a:lnTo>
                  <a:pt x="2012950" y="3191349"/>
                </a:lnTo>
                <a:lnTo>
                  <a:pt x="2003690" y="3195582"/>
                </a:lnTo>
                <a:lnTo>
                  <a:pt x="1994165" y="3199816"/>
                </a:lnTo>
                <a:lnTo>
                  <a:pt x="1984640" y="3204050"/>
                </a:lnTo>
                <a:lnTo>
                  <a:pt x="1975644" y="3208812"/>
                </a:lnTo>
                <a:lnTo>
                  <a:pt x="1966648" y="3214104"/>
                </a:lnTo>
                <a:lnTo>
                  <a:pt x="1957917" y="3219396"/>
                </a:lnTo>
                <a:lnTo>
                  <a:pt x="1949185" y="3225218"/>
                </a:lnTo>
                <a:lnTo>
                  <a:pt x="1940454" y="3231039"/>
                </a:lnTo>
                <a:lnTo>
                  <a:pt x="1932252" y="3237389"/>
                </a:lnTo>
                <a:lnTo>
                  <a:pt x="1924050" y="3244269"/>
                </a:lnTo>
                <a:lnTo>
                  <a:pt x="1915848" y="3251149"/>
                </a:lnTo>
                <a:lnTo>
                  <a:pt x="1908175" y="3258293"/>
                </a:lnTo>
                <a:lnTo>
                  <a:pt x="1900767" y="3265966"/>
                </a:lnTo>
                <a:lnTo>
                  <a:pt x="1895475" y="3272581"/>
                </a:lnTo>
                <a:lnTo>
                  <a:pt x="1889919" y="3279196"/>
                </a:lnTo>
                <a:lnTo>
                  <a:pt x="1884892" y="3286076"/>
                </a:lnTo>
                <a:lnTo>
                  <a:pt x="1880129" y="3292955"/>
                </a:lnTo>
                <a:lnTo>
                  <a:pt x="1875367" y="3299570"/>
                </a:lnTo>
                <a:lnTo>
                  <a:pt x="1871133" y="3306715"/>
                </a:lnTo>
                <a:lnTo>
                  <a:pt x="1866900" y="3313859"/>
                </a:lnTo>
                <a:lnTo>
                  <a:pt x="1862931" y="3321003"/>
                </a:lnTo>
                <a:lnTo>
                  <a:pt x="1858963" y="3328412"/>
                </a:lnTo>
                <a:lnTo>
                  <a:pt x="1855258" y="3335556"/>
                </a:lnTo>
                <a:lnTo>
                  <a:pt x="1851819" y="3342965"/>
                </a:lnTo>
                <a:lnTo>
                  <a:pt x="1848644" y="3350638"/>
                </a:lnTo>
                <a:lnTo>
                  <a:pt x="1845469" y="3358312"/>
                </a:lnTo>
                <a:lnTo>
                  <a:pt x="1842558" y="3365721"/>
                </a:lnTo>
                <a:lnTo>
                  <a:pt x="1839913" y="3373394"/>
                </a:lnTo>
                <a:lnTo>
                  <a:pt x="1837796" y="3381067"/>
                </a:lnTo>
                <a:lnTo>
                  <a:pt x="1835415" y="3388741"/>
                </a:lnTo>
                <a:lnTo>
                  <a:pt x="1833563" y="3396414"/>
                </a:lnTo>
                <a:lnTo>
                  <a:pt x="1831446" y="3404088"/>
                </a:lnTo>
                <a:lnTo>
                  <a:pt x="1830123" y="3412026"/>
                </a:lnTo>
                <a:lnTo>
                  <a:pt x="1828535" y="3419964"/>
                </a:lnTo>
                <a:lnTo>
                  <a:pt x="1827477" y="3427637"/>
                </a:lnTo>
                <a:lnTo>
                  <a:pt x="1826419" y="3435311"/>
                </a:lnTo>
                <a:lnTo>
                  <a:pt x="1825625" y="3443249"/>
                </a:lnTo>
                <a:lnTo>
                  <a:pt x="1824831" y="3450922"/>
                </a:lnTo>
                <a:lnTo>
                  <a:pt x="1824567" y="3458860"/>
                </a:lnTo>
                <a:lnTo>
                  <a:pt x="1824567" y="3466533"/>
                </a:lnTo>
                <a:lnTo>
                  <a:pt x="1824567" y="3474472"/>
                </a:lnTo>
                <a:lnTo>
                  <a:pt x="1824831" y="3482145"/>
                </a:lnTo>
                <a:lnTo>
                  <a:pt x="1825096" y="3489818"/>
                </a:lnTo>
                <a:lnTo>
                  <a:pt x="1825890" y="3497492"/>
                </a:lnTo>
                <a:lnTo>
                  <a:pt x="1826948" y="3505165"/>
                </a:lnTo>
                <a:lnTo>
                  <a:pt x="1828006" y="3512574"/>
                </a:lnTo>
                <a:lnTo>
                  <a:pt x="1829065" y="3520512"/>
                </a:lnTo>
                <a:lnTo>
                  <a:pt x="1830917" y="3527921"/>
                </a:lnTo>
                <a:lnTo>
                  <a:pt x="1832504" y="3535330"/>
                </a:lnTo>
                <a:lnTo>
                  <a:pt x="1834356" y="3542738"/>
                </a:lnTo>
                <a:lnTo>
                  <a:pt x="1836473" y="3550147"/>
                </a:lnTo>
                <a:lnTo>
                  <a:pt x="1838854" y="3557292"/>
                </a:lnTo>
                <a:lnTo>
                  <a:pt x="1841500" y="3564436"/>
                </a:lnTo>
                <a:lnTo>
                  <a:pt x="1844410" y="3571580"/>
                </a:lnTo>
                <a:lnTo>
                  <a:pt x="1847321" y="3578724"/>
                </a:lnTo>
                <a:lnTo>
                  <a:pt x="1850496" y="3585604"/>
                </a:lnTo>
                <a:lnTo>
                  <a:pt x="1853935" y="3592483"/>
                </a:lnTo>
                <a:lnTo>
                  <a:pt x="1857640" y="3599098"/>
                </a:lnTo>
                <a:lnTo>
                  <a:pt x="1861344" y="3605713"/>
                </a:lnTo>
                <a:lnTo>
                  <a:pt x="1865313" y="3612328"/>
                </a:lnTo>
                <a:lnTo>
                  <a:pt x="1869810" y="3618943"/>
                </a:lnTo>
                <a:lnTo>
                  <a:pt x="1874308" y="3625294"/>
                </a:lnTo>
                <a:lnTo>
                  <a:pt x="1879071" y="3631380"/>
                </a:lnTo>
                <a:lnTo>
                  <a:pt x="1884098" y="3637466"/>
                </a:lnTo>
                <a:lnTo>
                  <a:pt x="1889125" y="3643551"/>
                </a:lnTo>
                <a:lnTo>
                  <a:pt x="1894417" y="3649108"/>
                </a:lnTo>
                <a:lnTo>
                  <a:pt x="1900237" y="3654929"/>
                </a:lnTo>
                <a:lnTo>
                  <a:pt x="1906058" y="3660221"/>
                </a:lnTo>
                <a:lnTo>
                  <a:pt x="1911879" y="3665778"/>
                </a:lnTo>
                <a:lnTo>
                  <a:pt x="1918229" y="3671070"/>
                </a:lnTo>
                <a:lnTo>
                  <a:pt x="1924844" y="3676097"/>
                </a:lnTo>
                <a:lnTo>
                  <a:pt x="1931458" y="3680860"/>
                </a:lnTo>
                <a:lnTo>
                  <a:pt x="1938337" y="3685623"/>
                </a:lnTo>
                <a:lnTo>
                  <a:pt x="1945481" y="3690386"/>
                </a:lnTo>
                <a:lnTo>
                  <a:pt x="1952890" y="3694619"/>
                </a:lnTo>
                <a:lnTo>
                  <a:pt x="1960298" y="3698853"/>
                </a:lnTo>
                <a:lnTo>
                  <a:pt x="1968235" y="3702822"/>
                </a:lnTo>
                <a:lnTo>
                  <a:pt x="1975644" y="3706262"/>
                </a:lnTo>
                <a:lnTo>
                  <a:pt x="1983052" y="3709437"/>
                </a:lnTo>
                <a:lnTo>
                  <a:pt x="1990725" y="3712083"/>
                </a:lnTo>
                <a:lnTo>
                  <a:pt x="1998133" y="3714464"/>
                </a:lnTo>
                <a:lnTo>
                  <a:pt x="2006071" y="3716846"/>
                </a:lnTo>
                <a:lnTo>
                  <a:pt x="2013744" y="3718963"/>
                </a:lnTo>
                <a:lnTo>
                  <a:pt x="2021946" y="3720550"/>
                </a:lnTo>
                <a:lnTo>
                  <a:pt x="2029619" y="3722138"/>
                </a:lnTo>
                <a:lnTo>
                  <a:pt x="2037556" y="3723196"/>
                </a:lnTo>
                <a:lnTo>
                  <a:pt x="2045494" y="3724255"/>
                </a:lnTo>
                <a:lnTo>
                  <a:pt x="2053431" y="3724784"/>
                </a:lnTo>
                <a:lnTo>
                  <a:pt x="2061898" y="3725048"/>
                </a:lnTo>
                <a:lnTo>
                  <a:pt x="2069835" y="3725048"/>
                </a:lnTo>
                <a:lnTo>
                  <a:pt x="2077773" y="3725048"/>
                </a:lnTo>
                <a:lnTo>
                  <a:pt x="2085710" y="3724519"/>
                </a:lnTo>
                <a:lnTo>
                  <a:pt x="2093913" y="3723725"/>
                </a:lnTo>
                <a:lnTo>
                  <a:pt x="2101850" y="3722932"/>
                </a:lnTo>
                <a:lnTo>
                  <a:pt x="2109787" y="3721344"/>
                </a:lnTo>
                <a:lnTo>
                  <a:pt x="2117725" y="3720021"/>
                </a:lnTo>
                <a:lnTo>
                  <a:pt x="2125663" y="3717904"/>
                </a:lnTo>
                <a:lnTo>
                  <a:pt x="2133600" y="3715787"/>
                </a:lnTo>
                <a:lnTo>
                  <a:pt x="2141273" y="3713406"/>
                </a:lnTo>
                <a:lnTo>
                  <a:pt x="2148946" y="3710495"/>
                </a:lnTo>
                <a:lnTo>
                  <a:pt x="2156619" y="3707320"/>
                </a:lnTo>
                <a:lnTo>
                  <a:pt x="2164027" y="3704409"/>
                </a:lnTo>
                <a:lnTo>
                  <a:pt x="2171435" y="3700705"/>
                </a:lnTo>
                <a:lnTo>
                  <a:pt x="2178844" y="3696471"/>
                </a:lnTo>
                <a:lnTo>
                  <a:pt x="2186252" y="3692238"/>
                </a:lnTo>
                <a:lnTo>
                  <a:pt x="2193131" y="3687740"/>
                </a:lnTo>
                <a:lnTo>
                  <a:pt x="2200275" y="3682977"/>
                </a:lnTo>
                <a:lnTo>
                  <a:pt x="2207154" y="3677685"/>
                </a:lnTo>
                <a:lnTo>
                  <a:pt x="2213769" y="3672393"/>
                </a:lnTo>
                <a:lnTo>
                  <a:pt x="2219325" y="3666836"/>
                </a:lnTo>
                <a:lnTo>
                  <a:pt x="2224617" y="3661280"/>
                </a:lnTo>
                <a:lnTo>
                  <a:pt x="2229379" y="3655194"/>
                </a:lnTo>
                <a:lnTo>
                  <a:pt x="2234406" y="3649108"/>
                </a:lnTo>
                <a:lnTo>
                  <a:pt x="2238639" y="3643022"/>
                </a:lnTo>
                <a:lnTo>
                  <a:pt x="2242873" y="3636672"/>
                </a:lnTo>
                <a:lnTo>
                  <a:pt x="2246577" y="3630057"/>
                </a:lnTo>
                <a:lnTo>
                  <a:pt x="2250281" y="3623442"/>
                </a:lnTo>
                <a:lnTo>
                  <a:pt x="2253456" y="3616827"/>
                </a:lnTo>
                <a:lnTo>
                  <a:pt x="2256631" y="3610476"/>
                </a:lnTo>
                <a:lnTo>
                  <a:pt x="2259277" y="3603597"/>
                </a:lnTo>
                <a:lnTo>
                  <a:pt x="2261658" y="3596452"/>
                </a:lnTo>
                <a:lnTo>
                  <a:pt x="2264039" y="3589573"/>
                </a:lnTo>
                <a:lnTo>
                  <a:pt x="2265892" y="3582429"/>
                </a:lnTo>
                <a:lnTo>
                  <a:pt x="2267479" y="3575284"/>
                </a:lnTo>
                <a:lnTo>
                  <a:pt x="2268802" y="3568140"/>
                </a:lnTo>
                <a:lnTo>
                  <a:pt x="2269861" y="3560996"/>
                </a:lnTo>
                <a:lnTo>
                  <a:pt x="2270654" y="3553852"/>
                </a:lnTo>
                <a:lnTo>
                  <a:pt x="2271183" y="3546443"/>
                </a:lnTo>
                <a:lnTo>
                  <a:pt x="2271448" y="3539299"/>
                </a:lnTo>
                <a:lnTo>
                  <a:pt x="2271183" y="3531890"/>
                </a:lnTo>
                <a:lnTo>
                  <a:pt x="2270919" y="3524746"/>
                </a:lnTo>
                <a:lnTo>
                  <a:pt x="2269861" y="3517337"/>
                </a:lnTo>
                <a:lnTo>
                  <a:pt x="2269067" y="3510193"/>
                </a:lnTo>
                <a:lnTo>
                  <a:pt x="2267744" y="3503048"/>
                </a:lnTo>
                <a:lnTo>
                  <a:pt x="2266156" y="3495904"/>
                </a:lnTo>
                <a:lnTo>
                  <a:pt x="2264304" y="3488495"/>
                </a:lnTo>
                <a:lnTo>
                  <a:pt x="2261923" y="3481616"/>
                </a:lnTo>
                <a:lnTo>
                  <a:pt x="2259806" y="3474472"/>
                </a:lnTo>
                <a:lnTo>
                  <a:pt x="2256896" y="3467327"/>
                </a:lnTo>
                <a:lnTo>
                  <a:pt x="2253721" y="3460448"/>
                </a:lnTo>
                <a:lnTo>
                  <a:pt x="2250281" y="3453568"/>
                </a:lnTo>
                <a:lnTo>
                  <a:pt x="2251604" y="3460448"/>
                </a:lnTo>
                <a:lnTo>
                  <a:pt x="2252927" y="3467592"/>
                </a:lnTo>
                <a:lnTo>
                  <a:pt x="2253985" y="3474207"/>
                </a:lnTo>
                <a:lnTo>
                  <a:pt x="2254779" y="3481087"/>
                </a:lnTo>
                <a:lnTo>
                  <a:pt x="2255573" y="3487966"/>
                </a:lnTo>
                <a:lnTo>
                  <a:pt x="2256102" y="3494317"/>
                </a:lnTo>
                <a:lnTo>
                  <a:pt x="2256367" y="3500932"/>
                </a:lnTo>
                <a:lnTo>
                  <a:pt x="2256367" y="3507547"/>
                </a:lnTo>
                <a:lnTo>
                  <a:pt x="2256367" y="3514162"/>
                </a:lnTo>
                <a:lnTo>
                  <a:pt x="2256102" y="3520512"/>
                </a:lnTo>
                <a:lnTo>
                  <a:pt x="2255308" y="3526862"/>
                </a:lnTo>
                <a:lnTo>
                  <a:pt x="2254515" y="3533213"/>
                </a:lnTo>
                <a:lnTo>
                  <a:pt x="2253456" y="3539299"/>
                </a:lnTo>
                <a:lnTo>
                  <a:pt x="2252133" y="3545649"/>
                </a:lnTo>
                <a:lnTo>
                  <a:pt x="2250811" y="3551470"/>
                </a:lnTo>
                <a:lnTo>
                  <a:pt x="2249223" y="3557556"/>
                </a:lnTo>
                <a:lnTo>
                  <a:pt x="2247106" y="3563642"/>
                </a:lnTo>
                <a:lnTo>
                  <a:pt x="2245254" y="3569463"/>
                </a:lnTo>
                <a:lnTo>
                  <a:pt x="2242608" y="3575284"/>
                </a:lnTo>
                <a:lnTo>
                  <a:pt x="2239963" y="3580841"/>
                </a:lnTo>
                <a:lnTo>
                  <a:pt x="2237052" y="3586398"/>
                </a:lnTo>
                <a:lnTo>
                  <a:pt x="2234406" y="3592219"/>
                </a:lnTo>
                <a:lnTo>
                  <a:pt x="2230967" y="3597511"/>
                </a:lnTo>
                <a:lnTo>
                  <a:pt x="2227263" y="3602538"/>
                </a:lnTo>
                <a:lnTo>
                  <a:pt x="2223558" y="3608095"/>
                </a:lnTo>
                <a:lnTo>
                  <a:pt x="2219325" y="3613122"/>
                </a:lnTo>
                <a:lnTo>
                  <a:pt x="2215092" y="3618150"/>
                </a:lnTo>
                <a:lnTo>
                  <a:pt x="2210594" y="3623177"/>
                </a:lnTo>
                <a:lnTo>
                  <a:pt x="2205831" y="3627940"/>
                </a:lnTo>
                <a:lnTo>
                  <a:pt x="2200539" y="3632703"/>
                </a:lnTo>
                <a:lnTo>
                  <a:pt x="2195513" y="3637466"/>
                </a:lnTo>
                <a:lnTo>
                  <a:pt x="2189692" y="3641964"/>
                </a:lnTo>
                <a:lnTo>
                  <a:pt x="2184665" y="3645404"/>
                </a:lnTo>
                <a:lnTo>
                  <a:pt x="2179108" y="3648579"/>
                </a:lnTo>
                <a:lnTo>
                  <a:pt x="2173817" y="3651489"/>
                </a:lnTo>
                <a:lnTo>
                  <a:pt x="2168261" y="3654400"/>
                </a:lnTo>
                <a:lnTo>
                  <a:pt x="2162969" y="3656781"/>
                </a:lnTo>
                <a:lnTo>
                  <a:pt x="2157413" y="3659427"/>
                </a:lnTo>
                <a:lnTo>
                  <a:pt x="2151856" y="3661809"/>
                </a:lnTo>
                <a:lnTo>
                  <a:pt x="2146300" y="3663661"/>
                </a:lnTo>
                <a:lnTo>
                  <a:pt x="2135187" y="3667365"/>
                </a:lnTo>
                <a:lnTo>
                  <a:pt x="2123811" y="3670541"/>
                </a:lnTo>
                <a:lnTo>
                  <a:pt x="2112698" y="3672922"/>
                </a:lnTo>
                <a:lnTo>
                  <a:pt x="2101321" y="3674510"/>
                </a:lnTo>
                <a:lnTo>
                  <a:pt x="2090208" y="3675568"/>
                </a:lnTo>
                <a:lnTo>
                  <a:pt x="2079096" y="3676097"/>
                </a:lnTo>
                <a:lnTo>
                  <a:pt x="2067719" y="3675833"/>
                </a:lnTo>
                <a:lnTo>
                  <a:pt x="2056606" y="3674774"/>
                </a:lnTo>
                <a:lnTo>
                  <a:pt x="2045494" y="3673451"/>
                </a:lnTo>
                <a:lnTo>
                  <a:pt x="2034646" y="3671599"/>
                </a:lnTo>
                <a:lnTo>
                  <a:pt x="2024063" y="3668688"/>
                </a:lnTo>
                <a:lnTo>
                  <a:pt x="2013479" y="3665513"/>
                </a:lnTo>
                <a:lnTo>
                  <a:pt x="2003425" y="3661809"/>
                </a:lnTo>
                <a:lnTo>
                  <a:pt x="1993371" y="3657575"/>
                </a:lnTo>
                <a:lnTo>
                  <a:pt x="1983581" y="3652548"/>
                </a:lnTo>
                <a:lnTo>
                  <a:pt x="1973792" y="3647520"/>
                </a:lnTo>
                <a:lnTo>
                  <a:pt x="1964796" y="3641435"/>
                </a:lnTo>
                <a:lnTo>
                  <a:pt x="1955800" y="3635084"/>
                </a:lnTo>
                <a:lnTo>
                  <a:pt x="1947333" y="3628469"/>
                </a:lnTo>
                <a:lnTo>
                  <a:pt x="1939396" y="3621325"/>
                </a:lnTo>
                <a:lnTo>
                  <a:pt x="1931723" y="3613122"/>
                </a:lnTo>
                <a:lnTo>
                  <a:pt x="1924315" y="3605184"/>
                </a:lnTo>
                <a:lnTo>
                  <a:pt x="1917435" y="3596452"/>
                </a:lnTo>
                <a:lnTo>
                  <a:pt x="1911085" y="3587456"/>
                </a:lnTo>
                <a:lnTo>
                  <a:pt x="1905000" y="3578195"/>
                </a:lnTo>
                <a:lnTo>
                  <a:pt x="1899973" y="3568140"/>
                </a:lnTo>
                <a:lnTo>
                  <a:pt x="1895210" y="3557821"/>
                </a:lnTo>
                <a:lnTo>
                  <a:pt x="1892829" y="3552793"/>
                </a:lnTo>
                <a:lnTo>
                  <a:pt x="1890713" y="3547237"/>
                </a:lnTo>
                <a:lnTo>
                  <a:pt x="1888331" y="3537182"/>
                </a:lnTo>
                <a:lnTo>
                  <a:pt x="1885685" y="3526862"/>
                </a:lnTo>
                <a:lnTo>
                  <a:pt x="1883569" y="3516543"/>
                </a:lnTo>
                <a:lnTo>
                  <a:pt x="1881981" y="3505959"/>
                </a:lnTo>
                <a:lnTo>
                  <a:pt x="1880658" y="3495110"/>
                </a:lnTo>
                <a:lnTo>
                  <a:pt x="1879335" y="3484262"/>
                </a:lnTo>
                <a:lnTo>
                  <a:pt x="1878806" y="3472884"/>
                </a:lnTo>
                <a:lnTo>
                  <a:pt x="1878542" y="3461771"/>
                </a:lnTo>
                <a:lnTo>
                  <a:pt x="1879071" y="3450657"/>
                </a:lnTo>
                <a:lnTo>
                  <a:pt x="1879865" y="3439544"/>
                </a:lnTo>
                <a:lnTo>
                  <a:pt x="1881452" y="3428431"/>
                </a:lnTo>
                <a:lnTo>
                  <a:pt x="1883304" y="3417318"/>
                </a:lnTo>
                <a:lnTo>
                  <a:pt x="1886215" y="3406205"/>
                </a:lnTo>
                <a:lnTo>
                  <a:pt x="1888067" y="3400648"/>
                </a:lnTo>
                <a:lnTo>
                  <a:pt x="1889654" y="3395356"/>
                </a:lnTo>
                <a:lnTo>
                  <a:pt x="1891771" y="3389799"/>
                </a:lnTo>
                <a:lnTo>
                  <a:pt x="1893623" y="3384507"/>
                </a:lnTo>
                <a:lnTo>
                  <a:pt x="1896004" y="3379480"/>
                </a:lnTo>
                <a:lnTo>
                  <a:pt x="1898650" y="3373923"/>
                </a:lnTo>
                <a:lnTo>
                  <a:pt x="1903942" y="3364398"/>
                </a:lnTo>
                <a:lnTo>
                  <a:pt x="1909763" y="3355401"/>
                </a:lnTo>
                <a:lnTo>
                  <a:pt x="1915319" y="3346669"/>
                </a:lnTo>
                <a:lnTo>
                  <a:pt x="1921404" y="3338202"/>
                </a:lnTo>
                <a:lnTo>
                  <a:pt x="1927754" y="3330000"/>
                </a:lnTo>
                <a:lnTo>
                  <a:pt x="1934104" y="3322326"/>
                </a:lnTo>
                <a:lnTo>
                  <a:pt x="1940719" y="3314917"/>
                </a:lnTo>
                <a:lnTo>
                  <a:pt x="1947598" y="3307508"/>
                </a:lnTo>
                <a:lnTo>
                  <a:pt x="1954742" y="3300629"/>
                </a:lnTo>
                <a:lnTo>
                  <a:pt x="1961885" y="3294014"/>
                </a:lnTo>
                <a:lnTo>
                  <a:pt x="1969294" y="3287663"/>
                </a:lnTo>
                <a:lnTo>
                  <a:pt x="1976967" y="3281578"/>
                </a:lnTo>
                <a:lnTo>
                  <a:pt x="1985169" y="3276021"/>
                </a:lnTo>
                <a:lnTo>
                  <a:pt x="1993106" y="3270729"/>
                </a:lnTo>
                <a:lnTo>
                  <a:pt x="2001044" y="3265702"/>
                </a:lnTo>
                <a:lnTo>
                  <a:pt x="2009510" y="3261203"/>
                </a:lnTo>
                <a:lnTo>
                  <a:pt x="2018242" y="3256970"/>
                </a:lnTo>
                <a:lnTo>
                  <a:pt x="2026973" y="3252736"/>
                </a:lnTo>
                <a:lnTo>
                  <a:pt x="2035969" y="3249032"/>
                </a:lnTo>
                <a:lnTo>
                  <a:pt x="2044965" y="3246121"/>
                </a:lnTo>
                <a:lnTo>
                  <a:pt x="2054490" y="3243211"/>
                </a:lnTo>
                <a:lnTo>
                  <a:pt x="2063750" y="3240300"/>
                </a:lnTo>
                <a:lnTo>
                  <a:pt x="2073540" y="3238183"/>
                </a:lnTo>
                <a:lnTo>
                  <a:pt x="2083329" y="3236331"/>
                </a:lnTo>
                <a:lnTo>
                  <a:pt x="2093119" y="3234479"/>
                </a:lnTo>
                <a:lnTo>
                  <a:pt x="2103437" y="3233420"/>
                </a:lnTo>
                <a:lnTo>
                  <a:pt x="2113756" y="3232626"/>
                </a:lnTo>
                <a:lnTo>
                  <a:pt x="2124339" y="3232097"/>
                </a:lnTo>
                <a:lnTo>
                  <a:pt x="2134923" y="3232097"/>
                </a:lnTo>
                <a:lnTo>
                  <a:pt x="2145771" y="3232097"/>
                </a:lnTo>
                <a:lnTo>
                  <a:pt x="2156619" y="3232891"/>
                </a:lnTo>
                <a:lnTo>
                  <a:pt x="2167731" y="3233685"/>
                </a:lnTo>
                <a:lnTo>
                  <a:pt x="2177256" y="3236066"/>
                </a:lnTo>
                <a:lnTo>
                  <a:pt x="2185987" y="3238448"/>
                </a:lnTo>
                <a:lnTo>
                  <a:pt x="2195248" y="3241358"/>
                </a:lnTo>
                <a:lnTo>
                  <a:pt x="2203979" y="3244269"/>
                </a:lnTo>
                <a:lnTo>
                  <a:pt x="2212975" y="3247709"/>
                </a:lnTo>
                <a:lnTo>
                  <a:pt x="2221442" y="3250884"/>
                </a:lnTo>
                <a:lnTo>
                  <a:pt x="2229908" y="3254588"/>
                </a:lnTo>
                <a:lnTo>
                  <a:pt x="2238375" y="3258293"/>
                </a:lnTo>
                <a:lnTo>
                  <a:pt x="2246577" y="3262262"/>
                </a:lnTo>
                <a:lnTo>
                  <a:pt x="2254515" y="3266495"/>
                </a:lnTo>
                <a:lnTo>
                  <a:pt x="2262452" y="3270729"/>
                </a:lnTo>
                <a:lnTo>
                  <a:pt x="2270125" y="3275492"/>
                </a:lnTo>
                <a:lnTo>
                  <a:pt x="2277798" y="3280255"/>
                </a:lnTo>
                <a:lnTo>
                  <a:pt x="2285206" y="3285282"/>
                </a:lnTo>
                <a:lnTo>
                  <a:pt x="2292615" y="3290574"/>
                </a:lnTo>
                <a:lnTo>
                  <a:pt x="2299758" y="3295866"/>
                </a:lnTo>
                <a:lnTo>
                  <a:pt x="2306637" y="3301687"/>
                </a:lnTo>
                <a:lnTo>
                  <a:pt x="2313252" y="3307508"/>
                </a:lnTo>
                <a:lnTo>
                  <a:pt x="2319867" y="3313330"/>
                </a:lnTo>
                <a:lnTo>
                  <a:pt x="2326217" y="3319680"/>
                </a:lnTo>
                <a:lnTo>
                  <a:pt x="2332567" y="3326031"/>
                </a:lnTo>
                <a:lnTo>
                  <a:pt x="2338387" y="3332646"/>
                </a:lnTo>
                <a:lnTo>
                  <a:pt x="2344208" y="3339261"/>
                </a:lnTo>
                <a:lnTo>
                  <a:pt x="2350029" y="3346405"/>
                </a:lnTo>
                <a:lnTo>
                  <a:pt x="2355321" y="3353549"/>
                </a:lnTo>
                <a:lnTo>
                  <a:pt x="2360348" y="3361487"/>
                </a:lnTo>
                <a:lnTo>
                  <a:pt x="2365375" y="3368896"/>
                </a:lnTo>
                <a:lnTo>
                  <a:pt x="2370137" y="3376834"/>
                </a:lnTo>
                <a:lnTo>
                  <a:pt x="2374635" y="3384772"/>
                </a:lnTo>
                <a:lnTo>
                  <a:pt x="2379133" y="3392974"/>
                </a:lnTo>
                <a:lnTo>
                  <a:pt x="2383102" y="3401706"/>
                </a:lnTo>
                <a:lnTo>
                  <a:pt x="2387071" y="3410174"/>
                </a:lnTo>
                <a:lnTo>
                  <a:pt x="2390511" y="3418641"/>
                </a:lnTo>
                <a:lnTo>
                  <a:pt x="2393950" y="3427108"/>
                </a:lnTo>
                <a:lnTo>
                  <a:pt x="2396596" y="3435311"/>
                </a:lnTo>
                <a:lnTo>
                  <a:pt x="2399506" y="3443778"/>
                </a:lnTo>
                <a:lnTo>
                  <a:pt x="2401887" y="3452245"/>
                </a:lnTo>
                <a:lnTo>
                  <a:pt x="2403739" y="3460712"/>
                </a:lnTo>
                <a:lnTo>
                  <a:pt x="2405856" y="3469179"/>
                </a:lnTo>
                <a:lnTo>
                  <a:pt x="2407179" y="3477647"/>
                </a:lnTo>
                <a:lnTo>
                  <a:pt x="2408767" y="3486114"/>
                </a:lnTo>
                <a:lnTo>
                  <a:pt x="2409561" y="3494581"/>
                </a:lnTo>
                <a:lnTo>
                  <a:pt x="2410354" y="3503048"/>
                </a:lnTo>
                <a:lnTo>
                  <a:pt x="2410883" y="3511516"/>
                </a:lnTo>
                <a:lnTo>
                  <a:pt x="2411413" y="3520247"/>
                </a:lnTo>
                <a:lnTo>
                  <a:pt x="2411413" y="3528450"/>
                </a:lnTo>
                <a:lnTo>
                  <a:pt x="2410883" y="3536917"/>
                </a:lnTo>
                <a:lnTo>
                  <a:pt x="2410354" y="3545384"/>
                </a:lnTo>
                <a:lnTo>
                  <a:pt x="2409825" y="3553852"/>
                </a:lnTo>
                <a:lnTo>
                  <a:pt x="2408767" y="3562054"/>
                </a:lnTo>
                <a:lnTo>
                  <a:pt x="2407444" y="3570257"/>
                </a:lnTo>
                <a:lnTo>
                  <a:pt x="2406121" y="3578724"/>
                </a:lnTo>
                <a:lnTo>
                  <a:pt x="2404533" y="3586927"/>
                </a:lnTo>
                <a:lnTo>
                  <a:pt x="2402417" y="3594865"/>
                </a:lnTo>
                <a:lnTo>
                  <a:pt x="2400565" y="3603332"/>
                </a:lnTo>
                <a:lnTo>
                  <a:pt x="2397919" y="3611270"/>
                </a:lnTo>
                <a:lnTo>
                  <a:pt x="2395273" y="3619208"/>
                </a:lnTo>
                <a:lnTo>
                  <a:pt x="2392627" y="3627146"/>
                </a:lnTo>
                <a:lnTo>
                  <a:pt x="2389717" y="3635084"/>
                </a:lnTo>
                <a:lnTo>
                  <a:pt x="2386542" y="3643022"/>
                </a:lnTo>
                <a:lnTo>
                  <a:pt x="2383102" y="3650696"/>
                </a:lnTo>
                <a:lnTo>
                  <a:pt x="2379398" y="3658369"/>
                </a:lnTo>
                <a:lnTo>
                  <a:pt x="2375694" y="3665778"/>
                </a:lnTo>
                <a:lnTo>
                  <a:pt x="2371725" y="3673187"/>
                </a:lnTo>
                <a:lnTo>
                  <a:pt x="2367492" y="3680595"/>
                </a:lnTo>
                <a:lnTo>
                  <a:pt x="2362994" y="3687740"/>
                </a:lnTo>
                <a:lnTo>
                  <a:pt x="2358496" y="3694884"/>
                </a:lnTo>
                <a:lnTo>
                  <a:pt x="2353998" y="3702028"/>
                </a:lnTo>
                <a:lnTo>
                  <a:pt x="2348971" y="3708908"/>
                </a:lnTo>
                <a:lnTo>
                  <a:pt x="2343944" y="3715787"/>
                </a:lnTo>
                <a:lnTo>
                  <a:pt x="2338652" y="3722667"/>
                </a:lnTo>
                <a:lnTo>
                  <a:pt x="2333361" y="3729282"/>
                </a:lnTo>
                <a:lnTo>
                  <a:pt x="2327539" y="3735368"/>
                </a:lnTo>
                <a:lnTo>
                  <a:pt x="2321983" y="3741983"/>
                </a:lnTo>
                <a:lnTo>
                  <a:pt x="2315898" y="3748069"/>
                </a:lnTo>
                <a:lnTo>
                  <a:pt x="2309813" y="3753890"/>
                </a:lnTo>
                <a:lnTo>
                  <a:pt x="2303992" y="3759976"/>
                </a:lnTo>
                <a:lnTo>
                  <a:pt x="2297377" y="3765797"/>
                </a:lnTo>
                <a:lnTo>
                  <a:pt x="2291027" y="3771089"/>
                </a:lnTo>
                <a:lnTo>
                  <a:pt x="2284413" y="3776645"/>
                </a:lnTo>
                <a:lnTo>
                  <a:pt x="2277798" y="3781937"/>
                </a:lnTo>
                <a:lnTo>
                  <a:pt x="2270919" y="3787229"/>
                </a:lnTo>
                <a:lnTo>
                  <a:pt x="2263775" y="3791992"/>
                </a:lnTo>
                <a:lnTo>
                  <a:pt x="2256631" y="3796755"/>
                </a:lnTo>
                <a:lnTo>
                  <a:pt x="2249487" y="3801518"/>
                </a:lnTo>
                <a:lnTo>
                  <a:pt x="2242079" y="3805752"/>
                </a:lnTo>
                <a:lnTo>
                  <a:pt x="2234671" y="3809985"/>
                </a:lnTo>
                <a:lnTo>
                  <a:pt x="2226733" y="3813954"/>
                </a:lnTo>
                <a:lnTo>
                  <a:pt x="2219061" y="3817659"/>
                </a:lnTo>
                <a:lnTo>
                  <a:pt x="2211387" y="3821363"/>
                </a:lnTo>
                <a:lnTo>
                  <a:pt x="2203450" y="3824538"/>
                </a:lnTo>
                <a:lnTo>
                  <a:pt x="2195513" y="3827978"/>
                </a:lnTo>
                <a:lnTo>
                  <a:pt x="2187046" y="3830889"/>
                </a:lnTo>
                <a:lnTo>
                  <a:pt x="2179108" y="3833535"/>
                </a:lnTo>
                <a:lnTo>
                  <a:pt x="2170906" y="3836181"/>
                </a:lnTo>
                <a:lnTo>
                  <a:pt x="2162439" y="3838562"/>
                </a:lnTo>
                <a:lnTo>
                  <a:pt x="2153444" y="3840414"/>
                </a:lnTo>
                <a:lnTo>
                  <a:pt x="2144713" y="3842266"/>
                </a:lnTo>
                <a:lnTo>
                  <a:pt x="2135452" y="3843854"/>
                </a:lnTo>
                <a:lnTo>
                  <a:pt x="2126721" y="3845442"/>
                </a:lnTo>
                <a:lnTo>
                  <a:pt x="2117461" y="3846500"/>
                </a:lnTo>
                <a:lnTo>
                  <a:pt x="2108729" y="3847294"/>
                </a:lnTo>
                <a:lnTo>
                  <a:pt x="2099469" y="3847823"/>
                </a:lnTo>
                <a:lnTo>
                  <a:pt x="2090737" y="3848617"/>
                </a:lnTo>
                <a:lnTo>
                  <a:pt x="2081742" y="3848617"/>
                </a:lnTo>
                <a:lnTo>
                  <a:pt x="2072746" y="3848617"/>
                </a:lnTo>
                <a:lnTo>
                  <a:pt x="2063750" y="3848352"/>
                </a:lnTo>
                <a:lnTo>
                  <a:pt x="2055019" y="3847823"/>
                </a:lnTo>
                <a:lnTo>
                  <a:pt x="2046023" y="3847029"/>
                </a:lnTo>
                <a:lnTo>
                  <a:pt x="2037292" y="3846235"/>
                </a:lnTo>
                <a:lnTo>
                  <a:pt x="2028560" y="3845177"/>
                </a:lnTo>
                <a:lnTo>
                  <a:pt x="2019565" y="3843589"/>
                </a:lnTo>
                <a:lnTo>
                  <a:pt x="2011098" y="3842002"/>
                </a:lnTo>
                <a:lnTo>
                  <a:pt x="2002102" y="3840150"/>
                </a:lnTo>
                <a:lnTo>
                  <a:pt x="1993635" y="3838297"/>
                </a:lnTo>
                <a:lnTo>
                  <a:pt x="1985169" y="3835916"/>
                </a:lnTo>
                <a:lnTo>
                  <a:pt x="1976437" y="3833535"/>
                </a:lnTo>
                <a:lnTo>
                  <a:pt x="1968235" y="3831153"/>
                </a:lnTo>
                <a:lnTo>
                  <a:pt x="1959504" y="3828243"/>
                </a:lnTo>
                <a:lnTo>
                  <a:pt x="1951302" y="3825067"/>
                </a:lnTo>
                <a:lnTo>
                  <a:pt x="1943100" y="3821892"/>
                </a:lnTo>
                <a:lnTo>
                  <a:pt x="1935163" y="3818452"/>
                </a:lnTo>
                <a:lnTo>
                  <a:pt x="1926696" y="3815013"/>
                </a:lnTo>
                <a:lnTo>
                  <a:pt x="1918758" y="3811044"/>
                </a:lnTo>
                <a:lnTo>
                  <a:pt x="1910821" y="3807339"/>
                </a:lnTo>
                <a:lnTo>
                  <a:pt x="1903148" y="3803106"/>
                </a:lnTo>
                <a:lnTo>
                  <a:pt x="1895475" y="3798872"/>
                </a:lnTo>
                <a:lnTo>
                  <a:pt x="1887802" y="3794374"/>
                </a:lnTo>
                <a:lnTo>
                  <a:pt x="1880129" y="3789611"/>
                </a:lnTo>
                <a:lnTo>
                  <a:pt x="1872721" y="3784848"/>
                </a:lnTo>
                <a:lnTo>
                  <a:pt x="1865313" y="3779821"/>
                </a:lnTo>
                <a:lnTo>
                  <a:pt x="1858169" y="3774529"/>
                </a:lnTo>
                <a:lnTo>
                  <a:pt x="1851025" y="3769501"/>
                </a:lnTo>
                <a:lnTo>
                  <a:pt x="1844410" y="3763680"/>
                </a:lnTo>
                <a:lnTo>
                  <a:pt x="1837531" y="3758388"/>
                </a:lnTo>
                <a:lnTo>
                  <a:pt x="1830917" y="3752302"/>
                </a:lnTo>
                <a:lnTo>
                  <a:pt x="1824302" y="3746216"/>
                </a:lnTo>
                <a:lnTo>
                  <a:pt x="1817952" y="3740395"/>
                </a:lnTo>
                <a:lnTo>
                  <a:pt x="1811867" y="3734045"/>
                </a:lnTo>
                <a:lnTo>
                  <a:pt x="1805517" y="3727430"/>
                </a:lnTo>
                <a:lnTo>
                  <a:pt x="1799431" y="3720815"/>
                </a:lnTo>
                <a:lnTo>
                  <a:pt x="1793875" y="3714200"/>
                </a:lnTo>
                <a:lnTo>
                  <a:pt x="1788054" y="3707320"/>
                </a:lnTo>
                <a:lnTo>
                  <a:pt x="1782498" y="3700440"/>
                </a:lnTo>
                <a:lnTo>
                  <a:pt x="1777206" y="3693296"/>
                </a:lnTo>
                <a:lnTo>
                  <a:pt x="1772179" y="3686152"/>
                </a:lnTo>
                <a:lnTo>
                  <a:pt x="1767152" y="3678479"/>
                </a:lnTo>
                <a:lnTo>
                  <a:pt x="1762390" y="3671070"/>
                </a:lnTo>
                <a:lnTo>
                  <a:pt x="1757892" y="3663396"/>
                </a:lnTo>
                <a:lnTo>
                  <a:pt x="1753129" y="3655723"/>
                </a:lnTo>
                <a:lnTo>
                  <a:pt x="1749160" y="3647785"/>
                </a:lnTo>
                <a:lnTo>
                  <a:pt x="1745192" y="3639847"/>
                </a:lnTo>
                <a:lnTo>
                  <a:pt x="1741223" y="3631909"/>
                </a:lnTo>
                <a:lnTo>
                  <a:pt x="1737519" y="3623442"/>
                </a:lnTo>
                <a:lnTo>
                  <a:pt x="1734079" y="3614974"/>
                </a:lnTo>
                <a:lnTo>
                  <a:pt x="1730904" y="3606772"/>
                </a:lnTo>
                <a:lnTo>
                  <a:pt x="1727729" y="3598040"/>
                </a:lnTo>
                <a:lnTo>
                  <a:pt x="1725348" y="3589308"/>
                </a:lnTo>
                <a:lnTo>
                  <a:pt x="1722702" y="3580576"/>
                </a:lnTo>
                <a:lnTo>
                  <a:pt x="1720056" y="3571845"/>
                </a:lnTo>
                <a:lnTo>
                  <a:pt x="1717146" y="3557821"/>
                </a:lnTo>
                <a:lnTo>
                  <a:pt x="1715029" y="3543797"/>
                </a:lnTo>
                <a:lnTo>
                  <a:pt x="1712648" y="3530038"/>
                </a:lnTo>
                <a:lnTo>
                  <a:pt x="1711325" y="3516543"/>
                </a:lnTo>
                <a:lnTo>
                  <a:pt x="1710002" y="3502784"/>
                </a:lnTo>
                <a:lnTo>
                  <a:pt x="1709208" y="3489025"/>
                </a:lnTo>
                <a:lnTo>
                  <a:pt x="1708944" y="3475265"/>
                </a:lnTo>
                <a:lnTo>
                  <a:pt x="1709208" y="3461771"/>
                </a:lnTo>
                <a:lnTo>
                  <a:pt x="1709737" y="3448541"/>
                </a:lnTo>
                <a:lnTo>
                  <a:pt x="1711060" y="3435046"/>
                </a:lnTo>
                <a:lnTo>
                  <a:pt x="1712383" y="3421551"/>
                </a:lnTo>
                <a:lnTo>
                  <a:pt x="1713971" y="3408586"/>
                </a:lnTo>
                <a:lnTo>
                  <a:pt x="1716352" y="3395356"/>
                </a:lnTo>
                <a:lnTo>
                  <a:pt x="1719263" y="3382390"/>
                </a:lnTo>
                <a:lnTo>
                  <a:pt x="1722437" y="3369690"/>
                </a:lnTo>
                <a:lnTo>
                  <a:pt x="1725877" y="3356724"/>
                </a:lnTo>
                <a:lnTo>
                  <a:pt x="1729846" y="3344288"/>
                </a:lnTo>
                <a:lnTo>
                  <a:pt x="1734344" y="3331587"/>
                </a:lnTo>
                <a:lnTo>
                  <a:pt x="1739106" y="3319416"/>
                </a:lnTo>
                <a:lnTo>
                  <a:pt x="1744398" y="3306979"/>
                </a:lnTo>
                <a:lnTo>
                  <a:pt x="1749954" y="3295072"/>
                </a:lnTo>
                <a:lnTo>
                  <a:pt x="1756040" y="3283165"/>
                </a:lnTo>
                <a:lnTo>
                  <a:pt x="1762654" y="3271523"/>
                </a:lnTo>
                <a:lnTo>
                  <a:pt x="1769533" y="3259616"/>
                </a:lnTo>
                <a:lnTo>
                  <a:pt x="1776942" y="3248238"/>
                </a:lnTo>
                <a:lnTo>
                  <a:pt x="1784615" y="3237125"/>
                </a:lnTo>
                <a:lnTo>
                  <a:pt x="1792552" y="3226011"/>
                </a:lnTo>
                <a:lnTo>
                  <a:pt x="1801283" y="3215163"/>
                </a:lnTo>
                <a:lnTo>
                  <a:pt x="1810015" y="3204579"/>
                </a:lnTo>
                <a:lnTo>
                  <a:pt x="1819540" y="3193995"/>
                </a:lnTo>
                <a:lnTo>
                  <a:pt x="1829065" y="3183675"/>
                </a:lnTo>
                <a:lnTo>
                  <a:pt x="1839383" y="3173621"/>
                </a:lnTo>
                <a:lnTo>
                  <a:pt x="1848115" y="3165947"/>
                </a:lnTo>
                <a:lnTo>
                  <a:pt x="1856581" y="3158538"/>
                </a:lnTo>
                <a:lnTo>
                  <a:pt x="1865313" y="3151659"/>
                </a:lnTo>
                <a:lnTo>
                  <a:pt x="1874573" y="3144779"/>
                </a:lnTo>
                <a:lnTo>
                  <a:pt x="1883304" y="3138429"/>
                </a:lnTo>
                <a:lnTo>
                  <a:pt x="1892829" y="3132078"/>
                </a:lnTo>
                <a:lnTo>
                  <a:pt x="1902090" y="3125992"/>
                </a:lnTo>
                <a:lnTo>
                  <a:pt x="1911615" y="3120436"/>
                </a:lnTo>
                <a:lnTo>
                  <a:pt x="1921140" y="3114879"/>
                </a:lnTo>
                <a:lnTo>
                  <a:pt x="1930665" y="3109587"/>
                </a:lnTo>
                <a:lnTo>
                  <a:pt x="1940454" y="3104560"/>
                </a:lnTo>
                <a:lnTo>
                  <a:pt x="1950508" y="3100062"/>
                </a:lnTo>
                <a:lnTo>
                  <a:pt x="1960298" y="3095563"/>
                </a:lnTo>
                <a:lnTo>
                  <a:pt x="1970352" y="3091594"/>
                </a:lnTo>
                <a:lnTo>
                  <a:pt x="1980406" y="3087625"/>
                </a:lnTo>
                <a:lnTo>
                  <a:pt x="1990725" y="3084186"/>
                </a:lnTo>
                <a:lnTo>
                  <a:pt x="2001044" y="3080746"/>
                </a:lnTo>
                <a:lnTo>
                  <a:pt x="2011363" y="3077570"/>
                </a:lnTo>
                <a:lnTo>
                  <a:pt x="2021681" y="3074660"/>
                </a:lnTo>
                <a:lnTo>
                  <a:pt x="2032265" y="3072014"/>
                </a:lnTo>
                <a:lnTo>
                  <a:pt x="2042319" y="3069897"/>
                </a:lnTo>
                <a:lnTo>
                  <a:pt x="2052902" y="3067780"/>
                </a:lnTo>
                <a:lnTo>
                  <a:pt x="2063485" y="3066193"/>
                </a:lnTo>
                <a:lnTo>
                  <a:pt x="2074069" y="3064605"/>
                </a:lnTo>
                <a:lnTo>
                  <a:pt x="2084652" y="3063282"/>
                </a:lnTo>
                <a:lnTo>
                  <a:pt x="2095500" y="3062488"/>
                </a:lnTo>
                <a:lnTo>
                  <a:pt x="2106083" y="3061430"/>
                </a:lnTo>
                <a:lnTo>
                  <a:pt x="2116667" y="3060901"/>
                </a:lnTo>
                <a:lnTo>
                  <a:pt x="2127515" y="3060901"/>
                </a:lnTo>
                <a:lnTo>
                  <a:pt x="2138098" y="3060901"/>
                </a:lnTo>
                <a:lnTo>
                  <a:pt x="2148946" y="3061165"/>
                </a:lnTo>
                <a:lnTo>
                  <a:pt x="2159529" y="3061430"/>
                </a:lnTo>
                <a:lnTo>
                  <a:pt x="2170113" y="3062488"/>
                </a:lnTo>
                <a:lnTo>
                  <a:pt x="2180961" y="3063547"/>
                </a:lnTo>
                <a:lnTo>
                  <a:pt x="2191544" y="3064605"/>
                </a:lnTo>
                <a:lnTo>
                  <a:pt x="2202127" y="3066457"/>
                </a:lnTo>
                <a:lnTo>
                  <a:pt x="2212446" y="3068045"/>
                </a:lnTo>
                <a:lnTo>
                  <a:pt x="2223029" y="3070162"/>
                </a:lnTo>
                <a:lnTo>
                  <a:pt x="2233613" y="3072278"/>
                </a:lnTo>
                <a:lnTo>
                  <a:pt x="2243931" y="3074924"/>
                </a:lnTo>
                <a:lnTo>
                  <a:pt x="2254515" y="3077835"/>
                </a:lnTo>
                <a:lnTo>
                  <a:pt x="2264833" y="3081010"/>
                </a:lnTo>
                <a:lnTo>
                  <a:pt x="2275152" y="3084186"/>
                </a:lnTo>
                <a:lnTo>
                  <a:pt x="2285471" y="3087890"/>
                </a:lnTo>
                <a:lnTo>
                  <a:pt x="2295261" y="3091594"/>
                </a:lnTo>
                <a:lnTo>
                  <a:pt x="2305315" y="3095563"/>
                </a:lnTo>
                <a:lnTo>
                  <a:pt x="2315369" y="3099797"/>
                </a:lnTo>
                <a:lnTo>
                  <a:pt x="2325423" y="3104295"/>
                </a:lnTo>
                <a:lnTo>
                  <a:pt x="2334948" y="3109323"/>
                </a:lnTo>
                <a:lnTo>
                  <a:pt x="2344737" y="3114085"/>
                </a:lnTo>
                <a:lnTo>
                  <a:pt x="2354527" y="3119377"/>
                </a:lnTo>
                <a:lnTo>
                  <a:pt x="2363787" y="3124934"/>
                </a:lnTo>
                <a:lnTo>
                  <a:pt x="2373313" y="3130755"/>
                </a:lnTo>
                <a:lnTo>
                  <a:pt x="2382837" y="3136576"/>
                </a:lnTo>
                <a:lnTo>
                  <a:pt x="2391833" y="3142927"/>
                </a:lnTo>
                <a:lnTo>
                  <a:pt x="2401094" y="3149277"/>
                </a:lnTo>
                <a:lnTo>
                  <a:pt x="2409825" y="3156157"/>
                </a:lnTo>
                <a:lnTo>
                  <a:pt x="2418292" y="3162772"/>
                </a:lnTo>
                <a:lnTo>
                  <a:pt x="2427287" y="3169916"/>
                </a:lnTo>
                <a:lnTo>
                  <a:pt x="2435489" y="3177590"/>
                </a:lnTo>
                <a:lnTo>
                  <a:pt x="2443956" y="3185263"/>
                </a:lnTo>
                <a:lnTo>
                  <a:pt x="2452158" y="3193201"/>
                </a:lnTo>
                <a:lnTo>
                  <a:pt x="2460096" y="3201139"/>
                </a:lnTo>
                <a:lnTo>
                  <a:pt x="2468033" y="3209342"/>
                </a:lnTo>
                <a:lnTo>
                  <a:pt x="2476765" y="3219926"/>
                </a:lnTo>
                <a:lnTo>
                  <a:pt x="2485231" y="3230510"/>
                </a:lnTo>
                <a:lnTo>
                  <a:pt x="2493169" y="3241358"/>
                </a:lnTo>
                <a:lnTo>
                  <a:pt x="2500842" y="3252207"/>
                </a:lnTo>
                <a:lnTo>
                  <a:pt x="2507985" y="3263320"/>
                </a:lnTo>
                <a:lnTo>
                  <a:pt x="2514865" y="3274433"/>
                </a:lnTo>
                <a:lnTo>
                  <a:pt x="2521479" y="3286076"/>
                </a:lnTo>
                <a:lnTo>
                  <a:pt x="2527829" y="3297454"/>
                </a:lnTo>
                <a:lnTo>
                  <a:pt x="2533650" y="3308831"/>
                </a:lnTo>
                <a:lnTo>
                  <a:pt x="2539206" y="3320474"/>
                </a:lnTo>
                <a:lnTo>
                  <a:pt x="2544233" y="3332116"/>
                </a:lnTo>
                <a:lnTo>
                  <a:pt x="2549261" y="3344023"/>
                </a:lnTo>
                <a:lnTo>
                  <a:pt x="2553758" y="3355930"/>
                </a:lnTo>
                <a:lnTo>
                  <a:pt x="2557727" y="3367837"/>
                </a:lnTo>
                <a:lnTo>
                  <a:pt x="2561696" y="3380009"/>
                </a:lnTo>
                <a:lnTo>
                  <a:pt x="2565135" y="3391916"/>
                </a:lnTo>
                <a:lnTo>
                  <a:pt x="2568311" y="3404088"/>
                </a:lnTo>
                <a:lnTo>
                  <a:pt x="2570956" y="3416524"/>
                </a:lnTo>
                <a:lnTo>
                  <a:pt x="2573337" y="3428696"/>
                </a:lnTo>
                <a:lnTo>
                  <a:pt x="2575454" y="3441132"/>
                </a:lnTo>
                <a:lnTo>
                  <a:pt x="2577042" y="3453303"/>
                </a:lnTo>
                <a:lnTo>
                  <a:pt x="2578629" y="3465475"/>
                </a:lnTo>
                <a:lnTo>
                  <a:pt x="2579687" y="3477911"/>
                </a:lnTo>
                <a:lnTo>
                  <a:pt x="2580481" y="3490348"/>
                </a:lnTo>
                <a:lnTo>
                  <a:pt x="2581275" y="3502784"/>
                </a:lnTo>
                <a:lnTo>
                  <a:pt x="2581275" y="3515220"/>
                </a:lnTo>
                <a:lnTo>
                  <a:pt x="2581275" y="3527656"/>
                </a:lnTo>
                <a:lnTo>
                  <a:pt x="2580481" y="3540092"/>
                </a:lnTo>
                <a:lnTo>
                  <a:pt x="2579687" y="3552264"/>
                </a:lnTo>
                <a:lnTo>
                  <a:pt x="2578629" y="3564700"/>
                </a:lnTo>
                <a:lnTo>
                  <a:pt x="2577042" y="3577137"/>
                </a:lnTo>
                <a:lnTo>
                  <a:pt x="2575454" y="3589573"/>
                </a:lnTo>
                <a:lnTo>
                  <a:pt x="2573073" y="3601744"/>
                </a:lnTo>
                <a:lnTo>
                  <a:pt x="2570956" y="3614181"/>
                </a:lnTo>
                <a:lnTo>
                  <a:pt x="2568311" y="3626088"/>
                </a:lnTo>
                <a:lnTo>
                  <a:pt x="2565135" y="3638259"/>
                </a:lnTo>
                <a:lnTo>
                  <a:pt x="2561696" y="3650431"/>
                </a:lnTo>
                <a:lnTo>
                  <a:pt x="2558256" y="3662338"/>
                </a:lnTo>
                <a:lnTo>
                  <a:pt x="2554287" y="3674245"/>
                </a:lnTo>
                <a:lnTo>
                  <a:pt x="2550054" y="3686152"/>
                </a:lnTo>
                <a:lnTo>
                  <a:pt x="2545821" y="3697794"/>
                </a:lnTo>
                <a:lnTo>
                  <a:pt x="2540794" y="3709437"/>
                </a:lnTo>
                <a:lnTo>
                  <a:pt x="2535767" y="3721079"/>
                </a:lnTo>
                <a:lnTo>
                  <a:pt x="2530211" y="3732457"/>
                </a:lnTo>
                <a:lnTo>
                  <a:pt x="2524654" y="3743835"/>
                </a:lnTo>
                <a:lnTo>
                  <a:pt x="2518569" y="3755213"/>
                </a:lnTo>
                <a:lnTo>
                  <a:pt x="2512219" y="3766326"/>
                </a:lnTo>
                <a:lnTo>
                  <a:pt x="2505869" y="3777175"/>
                </a:lnTo>
                <a:lnTo>
                  <a:pt x="2499254" y="3788023"/>
                </a:lnTo>
                <a:lnTo>
                  <a:pt x="2492111" y="3798872"/>
                </a:lnTo>
                <a:lnTo>
                  <a:pt x="2484702" y="3809191"/>
                </a:lnTo>
                <a:lnTo>
                  <a:pt x="2477029" y="3819775"/>
                </a:lnTo>
                <a:lnTo>
                  <a:pt x="2468827" y="3829830"/>
                </a:lnTo>
                <a:lnTo>
                  <a:pt x="2460625" y="3839885"/>
                </a:lnTo>
                <a:lnTo>
                  <a:pt x="2452423" y="3849940"/>
                </a:lnTo>
                <a:lnTo>
                  <a:pt x="2443427" y="3859730"/>
                </a:lnTo>
                <a:lnTo>
                  <a:pt x="2434431" y="3868991"/>
                </a:lnTo>
                <a:lnTo>
                  <a:pt x="2425171" y="3878517"/>
                </a:lnTo>
                <a:lnTo>
                  <a:pt x="2415646" y="3887513"/>
                </a:lnTo>
                <a:lnTo>
                  <a:pt x="2405856" y="3896510"/>
                </a:lnTo>
                <a:lnTo>
                  <a:pt x="2395802" y="3905241"/>
                </a:lnTo>
                <a:lnTo>
                  <a:pt x="2385219" y="3913973"/>
                </a:lnTo>
                <a:lnTo>
                  <a:pt x="2374635" y="3922176"/>
                </a:lnTo>
                <a:lnTo>
                  <a:pt x="2363787" y="3930114"/>
                </a:lnTo>
                <a:lnTo>
                  <a:pt x="2355321" y="3936200"/>
                </a:lnTo>
                <a:lnTo>
                  <a:pt x="2346854" y="3942285"/>
                </a:lnTo>
                <a:lnTo>
                  <a:pt x="2337858" y="3947577"/>
                </a:lnTo>
                <a:lnTo>
                  <a:pt x="2329392" y="3953134"/>
                </a:lnTo>
                <a:lnTo>
                  <a:pt x="2320661" y="3957897"/>
                </a:lnTo>
                <a:lnTo>
                  <a:pt x="2311929" y="3962660"/>
                </a:lnTo>
                <a:lnTo>
                  <a:pt x="2303198" y="3967423"/>
                </a:lnTo>
                <a:lnTo>
                  <a:pt x="2294467" y="3971656"/>
                </a:lnTo>
                <a:lnTo>
                  <a:pt x="2285735" y="3975625"/>
                </a:lnTo>
                <a:lnTo>
                  <a:pt x="2276739" y="3979330"/>
                </a:lnTo>
                <a:lnTo>
                  <a:pt x="2268008" y="3983034"/>
                </a:lnTo>
                <a:lnTo>
                  <a:pt x="2259013" y="3986209"/>
                </a:lnTo>
                <a:lnTo>
                  <a:pt x="2250281" y="3989384"/>
                </a:lnTo>
                <a:lnTo>
                  <a:pt x="2241285" y="3992030"/>
                </a:lnTo>
                <a:lnTo>
                  <a:pt x="2232554" y="3994941"/>
                </a:lnTo>
                <a:lnTo>
                  <a:pt x="2223823" y="3997322"/>
                </a:lnTo>
                <a:lnTo>
                  <a:pt x="2214563" y="3999704"/>
                </a:lnTo>
                <a:lnTo>
                  <a:pt x="2205831" y="4001556"/>
                </a:lnTo>
                <a:lnTo>
                  <a:pt x="2196835" y="4003673"/>
                </a:lnTo>
                <a:lnTo>
                  <a:pt x="2187839" y="4005260"/>
                </a:lnTo>
                <a:lnTo>
                  <a:pt x="2178844" y="4006583"/>
                </a:lnTo>
                <a:lnTo>
                  <a:pt x="2169848" y="4007906"/>
                </a:lnTo>
                <a:lnTo>
                  <a:pt x="2160587" y="4008965"/>
                </a:lnTo>
                <a:lnTo>
                  <a:pt x="2151856" y="4010023"/>
                </a:lnTo>
                <a:lnTo>
                  <a:pt x="2133600" y="4011346"/>
                </a:lnTo>
                <a:lnTo>
                  <a:pt x="2115344" y="4012140"/>
                </a:lnTo>
                <a:lnTo>
                  <a:pt x="2096823" y="4012405"/>
                </a:lnTo>
                <a:lnTo>
                  <a:pt x="2078567" y="4012140"/>
                </a:lnTo>
                <a:lnTo>
                  <a:pt x="2060310" y="4011082"/>
                </a:lnTo>
                <a:lnTo>
                  <a:pt x="2041790" y="4009759"/>
                </a:lnTo>
                <a:lnTo>
                  <a:pt x="2023269" y="4008171"/>
                </a:lnTo>
                <a:lnTo>
                  <a:pt x="2004748" y="4005790"/>
                </a:lnTo>
                <a:lnTo>
                  <a:pt x="1986227" y="4003408"/>
                </a:lnTo>
                <a:lnTo>
                  <a:pt x="1967706" y="4000498"/>
                </a:lnTo>
                <a:lnTo>
                  <a:pt x="1949185" y="3997322"/>
                </a:lnTo>
                <a:lnTo>
                  <a:pt x="1930135" y="3994147"/>
                </a:lnTo>
                <a:lnTo>
                  <a:pt x="1892829" y="3986738"/>
                </a:lnTo>
                <a:lnTo>
                  <a:pt x="1855523" y="3979065"/>
                </a:lnTo>
                <a:lnTo>
                  <a:pt x="1817687" y="3971127"/>
                </a:lnTo>
                <a:lnTo>
                  <a:pt x="1779852" y="3963189"/>
                </a:lnTo>
                <a:lnTo>
                  <a:pt x="1766358" y="3968481"/>
                </a:lnTo>
                <a:lnTo>
                  <a:pt x="1752600" y="3973773"/>
                </a:lnTo>
                <a:lnTo>
                  <a:pt x="1738577" y="3978800"/>
                </a:lnTo>
                <a:lnTo>
                  <a:pt x="1724819" y="3983563"/>
                </a:lnTo>
                <a:lnTo>
                  <a:pt x="1711060" y="3988061"/>
                </a:lnTo>
                <a:lnTo>
                  <a:pt x="1697037" y="3992560"/>
                </a:lnTo>
                <a:lnTo>
                  <a:pt x="1682750" y="3996793"/>
                </a:lnTo>
                <a:lnTo>
                  <a:pt x="1668463" y="4000762"/>
                </a:lnTo>
                <a:lnTo>
                  <a:pt x="1647031" y="4006319"/>
                </a:lnTo>
                <a:lnTo>
                  <a:pt x="1625600" y="4011611"/>
                </a:lnTo>
                <a:lnTo>
                  <a:pt x="1603904" y="4016374"/>
                </a:lnTo>
                <a:lnTo>
                  <a:pt x="1581944" y="4020607"/>
                </a:lnTo>
                <a:lnTo>
                  <a:pt x="1559983" y="4024576"/>
                </a:lnTo>
                <a:lnTo>
                  <a:pt x="1537758" y="4028016"/>
                </a:lnTo>
                <a:lnTo>
                  <a:pt x="1515269" y="4030927"/>
                </a:lnTo>
                <a:lnTo>
                  <a:pt x="1492779" y="4033573"/>
                </a:lnTo>
                <a:lnTo>
                  <a:pt x="1470290" y="4035425"/>
                </a:lnTo>
                <a:lnTo>
                  <a:pt x="1447535" y="4037013"/>
                </a:lnTo>
                <a:lnTo>
                  <a:pt x="1424517" y="4038071"/>
                </a:lnTo>
                <a:lnTo>
                  <a:pt x="1401763" y="4038336"/>
                </a:lnTo>
                <a:lnTo>
                  <a:pt x="1378744" y="4038600"/>
                </a:lnTo>
                <a:lnTo>
                  <a:pt x="1355460" y="4038071"/>
                </a:lnTo>
                <a:lnTo>
                  <a:pt x="1332442" y="4037013"/>
                </a:lnTo>
                <a:lnTo>
                  <a:pt x="1308894" y="4035425"/>
                </a:lnTo>
                <a:lnTo>
                  <a:pt x="1033727" y="4015051"/>
                </a:lnTo>
                <a:lnTo>
                  <a:pt x="1019969" y="4013728"/>
                </a:lnTo>
                <a:lnTo>
                  <a:pt x="1006475" y="4012669"/>
                </a:lnTo>
                <a:lnTo>
                  <a:pt x="992981" y="4011346"/>
                </a:lnTo>
                <a:lnTo>
                  <a:pt x="979488" y="4009494"/>
                </a:lnTo>
                <a:lnTo>
                  <a:pt x="953029" y="4005790"/>
                </a:lnTo>
                <a:lnTo>
                  <a:pt x="926306" y="4001556"/>
                </a:lnTo>
                <a:lnTo>
                  <a:pt x="900113" y="3996529"/>
                </a:lnTo>
                <a:lnTo>
                  <a:pt x="874184" y="3990972"/>
                </a:lnTo>
                <a:lnTo>
                  <a:pt x="848519" y="3984622"/>
                </a:lnTo>
                <a:lnTo>
                  <a:pt x="823119" y="3977742"/>
                </a:lnTo>
                <a:lnTo>
                  <a:pt x="797984" y="3970333"/>
                </a:lnTo>
                <a:lnTo>
                  <a:pt x="773113" y="3962131"/>
                </a:lnTo>
                <a:lnTo>
                  <a:pt x="748506" y="3953663"/>
                </a:lnTo>
                <a:lnTo>
                  <a:pt x="724165" y="3944402"/>
                </a:lnTo>
                <a:lnTo>
                  <a:pt x="700352" y="3934347"/>
                </a:lnTo>
                <a:lnTo>
                  <a:pt x="676540" y="3924293"/>
                </a:lnTo>
                <a:lnTo>
                  <a:pt x="653256" y="3913179"/>
                </a:lnTo>
                <a:lnTo>
                  <a:pt x="629973" y="3901537"/>
                </a:lnTo>
                <a:lnTo>
                  <a:pt x="607484" y="3889630"/>
                </a:lnTo>
                <a:lnTo>
                  <a:pt x="585259" y="3877194"/>
                </a:lnTo>
                <a:lnTo>
                  <a:pt x="563298" y="3864228"/>
                </a:lnTo>
                <a:lnTo>
                  <a:pt x="541602" y="3850469"/>
                </a:lnTo>
                <a:lnTo>
                  <a:pt x="520171" y="3836445"/>
                </a:lnTo>
                <a:lnTo>
                  <a:pt x="499269" y="3821892"/>
                </a:lnTo>
                <a:lnTo>
                  <a:pt x="478631" y="3806810"/>
                </a:lnTo>
                <a:lnTo>
                  <a:pt x="458788" y="3791463"/>
                </a:lnTo>
                <a:lnTo>
                  <a:pt x="438944" y="3775322"/>
                </a:lnTo>
                <a:lnTo>
                  <a:pt x="419629" y="3758917"/>
                </a:lnTo>
                <a:lnTo>
                  <a:pt x="400844" y="3741983"/>
                </a:lnTo>
                <a:lnTo>
                  <a:pt x="382323" y="3724519"/>
                </a:lnTo>
                <a:lnTo>
                  <a:pt x="364067" y="3706791"/>
                </a:lnTo>
                <a:lnTo>
                  <a:pt x="346604" y="3688533"/>
                </a:lnTo>
                <a:lnTo>
                  <a:pt x="329142" y="3670011"/>
                </a:lnTo>
                <a:lnTo>
                  <a:pt x="312473" y="3651225"/>
                </a:lnTo>
                <a:lnTo>
                  <a:pt x="296334" y="3631909"/>
                </a:lnTo>
                <a:lnTo>
                  <a:pt x="280459" y="3612064"/>
                </a:lnTo>
                <a:lnTo>
                  <a:pt x="265113" y="3591690"/>
                </a:lnTo>
                <a:lnTo>
                  <a:pt x="250031" y="3571315"/>
                </a:lnTo>
                <a:lnTo>
                  <a:pt x="235744" y="3550412"/>
                </a:lnTo>
                <a:lnTo>
                  <a:pt x="221721" y="3529244"/>
                </a:lnTo>
                <a:lnTo>
                  <a:pt x="208756" y="3507547"/>
                </a:lnTo>
                <a:lnTo>
                  <a:pt x="195527" y="3485849"/>
                </a:lnTo>
                <a:lnTo>
                  <a:pt x="183356" y="3463623"/>
                </a:lnTo>
                <a:lnTo>
                  <a:pt x="171450" y="3441132"/>
                </a:lnTo>
                <a:lnTo>
                  <a:pt x="160073" y="3418112"/>
                </a:lnTo>
                <a:lnTo>
                  <a:pt x="149490" y="3395091"/>
                </a:lnTo>
                <a:lnTo>
                  <a:pt x="139436" y="3371542"/>
                </a:lnTo>
                <a:lnTo>
                  <a:pt x="129646" y="3347992"/>
                </a:lnTo>
                <a:lnTo>
                  <a:pt x="120386" y="3323914"/>
                </a:lnTo>
                <a:lnTo>
                  <a:pt x="111919" y="3299570"/>
                </a:lnTo>
                <a:lnTo>
                  <a:pt x="104246" y="3275227"/>
                </a:lnTo>
                <a:lnTo>
                  <a:pt x="96838" y="3250619"/>
                </a:lnTo>
                <a:lnTo>
                  <a:pt x="89959" y="3225482"/>
                </a:lnTo>
                <a:lnTo>
                  <a:pt x="83873" y="3200345"/>
                </a:lnTo>
                <a:lnTo>
                  <a:pt x="78317" y="3174944"/>
                </a:lnTo>
                <a:lnTo>
                  <a:pt x="73290" y="3149542"/>
                </a:lnTo>
                <a:lnTo>
                  <a:pt x="69056" y="3123611"/>
                </a:lnTo>
                <a:lnTo>
                  <a:pt x="65352" y="3097416"/>
                </a:lnTo>
                <a:lnTo>
                  <a:pt x="62442" y="3071485"/>
                </a:lnTo>
                <a:lnTo>
                  <a:pt x="60061" y="3045025"/>
                </a:lnTo>
                <a:lnTo>
                  <a:pt x="58209" y="3018300"/>
                </a:lnTo>
                <a:lnTo>
                  <a:pt x="57415" y="2991840"/>
                </a:lnTo>
                <a:lnTo>
                  <a:pt x="56886" y="2965115"/>
                </a:lnTo>
                <a:lnTo>
                  <a:pt x="57415" y="2938126"/>
                </a:lnTo>
                <a:lnTo>
                  <a:pt x="57679" y="2924631"/>
                </a:lnTo>
                <a:lnTo>
                  <a:pt x="58209" y="2911137"/>
                </a:lnTo>
                <a:lnTo>
                  <a:pt x="59002" y="2897377"/>
                </a:lnTo>
                <a:lnTo>
                  <a:pt x="60061" y="2883883"/>
                </a:lnTo>
                <a:lnTo>
                  <a:pt x="180181" y="1276169"/>
                </a:lnTo>
                <a:lnTo>
                  <a:pt x="181240" y="1260558"/>
                </a:lnTo>
                <a:lnTo>
                  <a:pt x="182827" y="1245211"/>
                </a:lnTo>
                <a:lnTo>
                  <a:pt x="184415" y="1229599"/>
                </a:lnTo>
                <a:lnTo>
                  <a:pt x="186531" y="1214517"/>
                </a:lnTo>
                <a:lnTo>
                  <a:pt x="188648" y="1199170"/>
                </a:lnTo>
                <a:lnTo>
                  <a:pt x="191029" y="1184088"/>
                </a:lnTo>
                <a:lnTo>
                  <a:pt x="193675" y="1168741"/>
                </a:lnTo>
                <a:lnTo>
                  <a:pt x="196321" y="1153924"/>
                </a:lnTo>
                <a:lnTo>
                  <a:pt x="199231" y="1138841"/>
                </a:lnTo>
                <a:lnTo>
                  <a:pt x="202406" y="1124024"/>
                </a:lnTo>
                <a:lnTo>
                  <a:pt x="205846" y="1109471"/>
                </a:lnTo>
                <a:lnTo>
                  <a:pt x="209550" y="1094653"/>
                </a:lnTo>
                <a:lnTo>
                  <a:pt x="213254" y="1080100"/>
                </a:lnTo>
                <a:lnTo>
                  <a:pt x="217223" y="1065812"/>
                </a:lnTo>
                <a:lnTo>
                  <a:pt x="221456" y="1051259"/>
                </a:lnTo>
                <a:lnTo>
                  <a:pt x="225690" y="1036970"/>
                </a:lnTo>
                <a:lnTo>
                  <a:pt x="242094" y="1038029"/>
                </a:lnTo>
                <a:lnTo>
                  <a:pt x="258234" y="1038558"/>
                </a:lnTo>
                <a:lnTo>
                  <a:pt x="274638" y="1039352"/>
                </a:lnTo>
                <a:lnTo>
                  <a:pt x="291306" y="1039352"/>
                </a:lnTo>
                <a:lnTo>
                  <a:pt x="307446" y="1038822"/>
                </a:lnTo>
                <a:lnTo>
                  <a:pt x="324115" y="1038293"/>
                </a:lnTo>
                <a:lnTo>
                  <a:pt x="340519" y="1037499"/>
                </a:lnTo>
                <a:lnTo>
                  <a:pt x="357188" y="1036441"/>
                </a:lnTo>
                <a:lnTo>
                  <a:pt x="373592" y="1034853"/>
                </a:lnTo>
                <a:lnTo>
                  <a:pt x="390261" y="1033001"/>
                </a:lnTo>
                <a:lnTo>
                  <a:pt x="406929" y="1030884"/>
                </a:lnTo>
                <a:lnTo>
                  <a:pt x="423334" y="1028503"/>
                </a:lnTo>
                <a:lnTo>
                  <a:pt x="439738" y="1025592"/>
                </a:lnTo>
                <a:lnTo>
                  <a:pt x="456142" y="1022417"/>
                </a:lnTo>
                <a:lnTo>
                  <a:pt x="472546" y="1018977"/>
                </a:lnTo>
                <a:lnTo>
                  <a:pt x="488686" y="1015273"/>
                </a:lnTo>
                <a:lnTo>
                  <a:pt x="504825" y="1011039"/>
                </a:lnTo>
                <a:lnTo>
                  <a:pt x="520700" y="1006806"/>
                </a:lnTo>
                <a:lnTo>
                  <a:pt x="536840" y="1001778"/>
                </a:lnTo>
                <a:lnTo>
                  <a:pt x="552450" y="996751"/>
                </a:lnTo>
                <a:lnTo>
                  <a:pt x="568061" y="991194"/>
                </a:lnTo>
                <a:lnTo>
                  <a:pt x="583406" y="985638"/>
                </a:lnTo>
                <a:lnTo>
                  <a:pt x="599017" y="979552"/>
                </a:lnTo>
                <a:lnTo>
                  <a:pt x="613834" y="973201"/>
                </a:lnTo>
                <a:lnTo>
                  <a:pt x="628915" y="966322"/>
                </a:lnTo>
                <a:lnTo>
                  <a:pt x="643467" y="959442"/>
                </a:lnTo>
                <a:lnTo>
                  <a:pt x="658019" y="952033"/>
                </a:lnTo>
                <a:lnTo>
                  <a:pt x="672306" y="944360"/>
                </a:lnTo>
                <a:lnTo>
                  <a:pt x="686329" y="936422"/>
                </a:lnTo>
                <a:lnTo>
                  <a:pt x="700088" y="928219"/>
                </a:lnTo>
                <a:lnTo>
                  <a:pt x="713317" y="919223"/>
                </a:lnTo>
                <a:lnTo>
                  <a:pt x="726546" y="910491"/>
                </a:lnTo>
                <a:lnTo>
                  <a:pt x="739511" y="900965"/>
                </a:lnTo>
                <a:lnTo>
                  <a:pt x="751946" y="891704"/>
                </a:lnTo>
                <a:lnTo>
                  <a:pt x="764381" y="881650"/>
                </a:lnTo>
                <a:lnTo>
                  <a:pt x="776023" y="871330"/>
                </a:lnTo>
                <a:lnTo>
                  <a:pt x="787665" y="860746"/>
                </a:lnTo>
                <a:lnTo>
                  <a:pt x="798777" y="849898"/>
                </a:lnTo>
                <a:lnTo>
                  <a:pt x="809361" y="838520"/>
                </a:lnTo>
                <a:lnTo>
                  <a:pt x="819944" y="827142"/>
                </a:lnTo>
                <a:lnTo>
                  <a:pt x="829998" y="814970"/>
                </a:lnTo>
                <a:lnTo>
                  <a:pt x="839523" y="802799"/>
                </a:lnTo>
                <a:lnTo>
                  <a:pt x="848784" y="790098"/>
                </a:lnTo>
                <a:lnTo>
                  <a:pt x="857250" y="777397"/>
                </a:lnTo>
                <a:lnTo>
                  <a:pt x="865717" y="764167"/>
                </a:lnTo>
                <a:lnTo>
                  <a:pt x="873390" y="750937"/>
                </a:lnTo>
                <a:lnTo>
                  <a:pt x="880798" y="737178"/>
                </a:lnTo>
                <a:lnTo>
                  <a:pt x="887677" y="722889"/>
                </a:lnTo>
                <a:lnTo>
                  <a:pt x="893763" y="708336"/>
                </a:lnTo>
                <a:lnTo>
                  <a:pt x="899848" y="693783"/>
                </a:lnTo>
                <a:lnTo>
                  <a:pt x="904875" y="678701"/>
                </a:lnTo>
                <a:lnTo>
                  <a:pt x="909902" y="662825"/>
                </a:lnTo>
                <a:lnTo>
                  <a:pt x="913871" y="647213"/>
                </a:lnTo>
                <a:lnTo>
                  <a:pt x="917575" y="631073"/>
                </a:lnTo>
                <a:lnTo>
                  <a:pt x="920750" y="614668"/>
                </a:lnTo>
                <a:lnTo>
                  <a:pt x="922867" y="597998"/>
                </a:lnTo>
                <a:lnTo>
                  <a:pt x="924984" y="580799"/>
                </a:lnTo>
                <a:lnTo>
                  <a:pt x="926042" y="563600"/>
                </a:lnTo>
                <a:lnTo>
                  <a:pt x="926571" y="545871"/>
                </a:lnTo>
                <a:lnTo>
                  <a:pt x="926571" y="527878"/>
                </a:lnTo>
                <a:lnTo>
                  <a:pt x="926042" y="509621"/>
                </a:lnTo>
                <a:lnTo>
                  <a:pt x="924719" y="490570"/>
                </a:lnTo>
                <a:lnTo>
                  <a:pt x="922602" y="471783"/>
                </a:lnTo>
                <a:lnTo>
                  <a:pt x="920221" y="452467"/>
                </a:lnTo>
                <a:lnTo>
                  <a:pt x="917840" y="440296"/>
                </a:lnTo>
                <a:lnTo>
                  <a:pt x="915459" y="428653"/>
                </a:lnTo>
                <a:lnTo>
                  <a:pt x="912813" y="416746"/>
                </a:lnTo>
                <a:lnTo>
                  <a:pt x="909638" y="405104"/>
                </a:lnTo>
                <a:lnTo>
                  <a:pt x="906198" y="392932"/>
                </a:lnTo>
                <a:lnTo>
                  <a:pt x="902494" y="381290"/>
                </a:lnTo>
                <a:lnTo>
                  <a:pt x="898525" y="369912"/>
                </a:lnTo>
                <a:lnTo>
                  <a:pt x="894027" y="358269"/>
                </a:lnTo>
                <a:lnTo>
                  <a:pt x="889529" y="346892"/>
                </a:lnTo>
                <a:lnTo>
                  <a:pt x="884767" y="335514"/>
                </a:lnTo>
                <a:lnTo>
                  <a:pt x="879475" y="324401"/>
                </a:lnTo>
                <a:lnTo>
                  <a:pt x="873919" y="313287"/>
                </a:lnTo>
                <a:lnTo>
                  <a:pt x="868098" y="302439"/>
                </a:lnTo>
                <a:lnTo>
                  <a:pt x="862013" y="291590"/>
                </a:lnTo>
                <a:lnTo>
                  <a:pt x="855663" y="281006"/>
                </a:lnTo>
                <a:lnTo>
                  <a:pt x="848784" y="270687"/>
                </a:lnTo>
                <a:lnTo>
                  <a:pt x="841640" y="260632"/>
                </a:lnTo>
                <a:lnTo>
                  <a:pt x="834496" y="250577"/>
                </a:lnTo>
                <a:lnTo>
                  <a:pt x="826823" y="240522"/>
                </a:lnTo>
                <a:lnTo>
                  <a:pt x="818886" y="230997"/>
                </a:lnTo>
                <a:lnTo>
                  <a:pt x="810419" y="221735"/>
                </a:lnTo>
                <a:lnTo>
                  <a:pt x="801952" y="212210"/>
                </a:lnTo>
                <a:lnTo>
                  <a:pt x="793221" y="203478"/>
                </a:lnTo>
                <a:lnTo>
                  <a:pt x="783961" y="194746"/>
                </a:lnTo>
                <a:lnTo>
                  <a:pt x="774436" y="186279"/>
                </a:lnTo>
                <a:lnTo>
                  <a:pt x="764911" y="178341"/>
                </a:lnTo>
                <a:lnTo>
                  <a:pt x="754856" y="170403"/>
                </a:lnTo>
                <a:lnTo>
                  <a:pt x="744538" y="162994"/>
                </a:lnTo>
                <a:lnTo>
                  <a:pt x="733954" y="155321"/>
                </a:lnTo>
                <a:lnTo>
                  <a:pt x="723106" y="148706"/>
                </a:lnTo>
                <a:lnTo>
                  <a:pt x="711994" y="141826"/>
                </a:lnTo>
                <a:lnTo>
                  <a:pt x="700352" y="135476"/>
                </a:lnTo>
                <a:lnTo>
                  <a:pt x="684477" y="127008"/>
                </a:lnTo>
                <a:lnTo>
                  <a:pt x="668338" y="119070"/>
                </a:lnTo>
                <a:lnTo>
                  <a:pt x="652463" y="111926"/>
                </a:lnTo>
                <a:lnTo>
                  <a:pt x="636059" y="105576"/>
                </a:lnTo>
                <a:lnTo>
                  <a:pt x="619390" y="99490"/>
                </a:lnTo>
                <a:lnTo>
                  <a:pt x="603250" y="93933"/>
                </a:lnTo>
                <a:lnTo>
                  <a:pt x="586581" y="89435"/>
                </a:lnTo>
                <a:lnTo>
                  <a:pt x="570177" y="85466"/>
                </a:lnTo>
                <a:lnTo>
                  <a:pt x="553509" y="82026"/>
                </a:lnTo>
                <a:lnTo>
                  <a:pt x="537104" y="79380"/>
                </a:lnTo>
                <a:lnTo>
                  <a:pt x="520436" y="77528"/>
                </a:lnTo>
                <a:lnTo>
                  <a:pt x="503767" y="75941"/>
                </a:lnTo>
                <a:lnTo>
                  <a:pt x="487363" y="75147"/>
                </a:lnTo>
                <a:lnTo>
                  <a:pt x="470694" y="75147"/>
                </a:lnTo>
                <a:lnTo>
                  <a:pt x="454554" y="75676"/>
                </a:lnTo>
                <a:lnTo>
                  <a:pt x="438150" y="76999"/>
                </a:lnTo>
                <a:lnTo>
                  <a:pt x="422011" y="78851"/>
                </a:lnTo>
                <a:lnTo>
                  <a:pt x="405606" y="81497"/>
                </a:lnTo>
                <a:lnTo>
                  <a:pt x="389731" y="84672"/>
                </a:lnTo>
                <a:lnTo>
                  <a:pt x="373592" y="88641"/>
                </a:lnTo>
                <a:lnTo>
                  <a:pt x="357981" y="92875"/>
                </a:lnTo>
                <a:lnTo>
                  <a:pt x="342371" y="98432"/>
                </a:lnTo>
                <a:lnTo>
                  <a:pt x="326761" y="103988"/>
                </a:lnTo>
                <a:lnTo>
                  <a:pt x="319088" y="107163"/>
                </a:lnTo>
                <a:lnTo>
                  <a:pt x="311415" y="110603"/>
                </a:lnTo>
                <a:lnTo>
                  <a:pt x="304006" y="114043"/>
                </a:lnTo>
                <a:lnTo>
                  <a:pt x="296334" y="117747"/>
                </a:lnTo>
                <a:lnTo>
                  <a:pt x="288925" y="121716"/>
                </a:lnTo>
                <a:lnTo>
                  <a:pt x="281517" y="125685"/>
                </a:lnTo>
                <a:lnTo>
                  <a:pt x="274109" y="129654"/>
                </a:lnTo>
                <a:lnTo>
                  <a:pt x="266965" y="134153"/>
                </a:lnTo>
                <a:lnTo>
                  <a:pt x="259556" y="138651"/>
                </a:lnTo>
                <a:lnTo>
                  <a:pt x="252413" y="143414"/>
                </a:lnTo>
                <a:lnTo>
                  <a:pt x="245269" y="147912"/>
                </a:lnTo>
                <a:lnTo>
                  <a:pt x="238390" y="153204"/>
                </a:lnTo>
                <a:lnTo>
                  <a:pt x="231246" y="158231"/>
                </a:lnTo>
                <a:lnTo>
                  <a:pt x="224367" y="163788"/>
                </a:lnTo>
                <a:lnTo>
                  <a:pt x="217488" y="169080"/>
                </a:lnTo>
                <a:lnTo>
                  <a:pt x="210609" y="174901"/>
                </a:lnTo>
                <a:lnTo>
                  <a:pt x="203994" y="180458"/>
                </a:lnTo>
                <a:lnTo>
                  <a:pt x="197644" y="186808"/>
                </a:lnTo>
                <a:lnTo>
                  <a:pt x="189442" y="195011"/>
                </a:lnTo>
                <a:lnTo>
                  <a:pt x="182034" y="203478"/>
                </a:lnTo>
                <a:lnTo>
                  <a:pt x="174625" y="211945"/>
                </a:lnTo>
                <a:lnTo>
                  <a:pt x="167481" y="220942"/>
                </a:lnTo>
                <a:lnTo>
                  <a:pt x="161131" y="229674"/>
                </a:lnTo>
                <a:lnTo>
                  <a:pt x="154517" y="238935"/>
                </a:lnTo>
                <a:lnTo>
                  <a:pt x="148167" y="247931"/>
                </a:lnTo>
                <a:lnTo>
                  <a:pt x="142081" y="257457"/>
                </a:lnTo>
                <a:lnTo>
                  <a:pt x="136261" y="266718"/>
                </a:lnTo>
                <a:lnTo>
                  <a:pt x="130704" y="276508"/>
                </a:lnTo>
                <a:lnTo>
                  <a:pt x="125677" y="286033"/>
                </a:lnTo>
                <a:lnTo>
                  <a:pt x="120386" y="295824"/>
                </a:lnTo>
                <a:lnTo>
                  <a:pt x="115888" y="305614"/>
                </a:lnTo>
                <a:lnTo>
                  <a:pt x="111390" y="315669"/>
                </a:lnTo>
                <a:lnTo>
                  <a:pt x="107421" y="325724"/>
                </a:lnTo>
                <a:lnTo>
                  <a:pt x="103452" y="335514"/>
                </a:lnTo>
                <a:lnTo>
                  <a:pt x="99748" y="345833"/>
                </a:lnTo>
                <a:lnTo>
                  <a:pt x="96309" y="356153"/>
                </a:lnTo>
                <a:lnTo>
                  <a:pt x="93398" y="366472"/>
                </a:lnTo>
                <a:lnTo>
                  <a:pt x="90488" y="376791"/>
                </a:lnTo>
                <a:lnTo>
                  <a:pt x="87842" y="387111"/>
                </a:lnTo>
                <a:lnTo>
                  <a:pt x="85725" y="397695"/>
                </a:lnTo>
                <a:lnTo>
                  <a:pt x="83609" y="407750"/>
                </a:lnTo>
                <a:lnTo>
                  <a:pt x="82021" y="418334"/>
                </a:lnTo>
                <a:lnTo>
                  <a:pt x="80434" y="428918"/>
                </a:lnTo>
                <a:lnTo>
                  <a:pt x="79375" y="439502"/>
                </a:lnTo>
                <a:lnTo>
                  <a:pt x="78581" y="449821"/>
                </a:lnTo>
                <a:lnTo>
                  <a:pt x="78052" y="460405"/>
                </a:lnTo>
                <a:lnTo>
                  <a:pt x="77523" y="470989"/>
                </a:lnTo>
                <a:lnTo>
                  <a:pt x="77523" y="481573"/>
                </a:lnTo>
                <a:lnTo>
                  <a:pt x="78052" y="492157"/>
                </a:lnTo>
                <a:lnTo>
                  <a:pt x="78581" y="502477"/>
                </a:lnTo>
                <a:lnTo>
                  <a:pt x="79375" y="513061"/>
                </a:lnTo>
                <a:lnTo>
                  <a:pt x="80434" y="523116"/>
                </a:lnTo>
                <a:lnTo>
                  <a:pt x="82021" y="533435"/>
                </a:lnTo>
                <a:lnTo>
                  <a:pt x="83609" y="543755"/>
                </a:lnTo>
                <a:lnTo>
                  <a:pt x="85725" y="554074"/>
                </a:lnTo>
                <a:lnTo>
                  <a:pt x="87842" y="564393"/>
                </a:lnTo>
                <a:lnTo>
                  <a:pt x="90488" y="574448"/>
                </a:lnTo>
                <a:lnTo>
                  <a:pt x="93398" y="584238"/>
                </a:lnTo>
                <a:lnTo>
                  <a:pt x="96838" y="594293"/>
                </a:lnTo>
                <a:lnTo>
                  <a:pt x="100277" y="604348"/>
                </a:lnTo>
                <a:lnTo>
                  <a:pt x="103981" y="614138"/>
                </a:lnTo>
                <a:lnTo>
                  <a:pt x="108215" y="623664"/>
                </a:lnTo>
                <a:lnTo>
                  <a:pt x="112448" y="633190"/>
                </a:lnTo>
                <a:lnTo>
                  <a:pt x="117211" y="642715"/>
                </a:lnTo>
                <a:lnTo>
                  <a:pt x="122502" y="651976"/>
                </a:lnTo>
                <a:lnTo>
                  <a:pt x="127529" y="661237"/>
                </a:lnTo>
                <a:lnTo>
                  <a:pt x="133350" y="670234"/>
                </a:lnTo>
                <a:lnTo>
                  <a:pt x="139436" y="679230"/>
                </a:lnTo>
                <a:lnTo>
                  <a:pt x="145521" y="687962"/>
                </a:lnTo>
                <a:lnTo>
                  <a:pt x="152136" y="696694"/>
                </a:lnTo>
                <a:lnTo>
                  <a:pt x="159279" y="705161"/>
                </a:lnTo>
                <a:lnTo>
                  <a:pt x="166423" y="713364"/>
                </a:lnTo>
                <a:lnTo>
                  <a:pt x="173831" y="721566"/>
                </a:lnTo>
                <a:lnTo>
                  <a:pt x="181769" y="729769"/>
                </a:lnTo>
                <a:lnTo>
                  <a:pt x="189706" y="737442"/>
                </a:lnTo>
                <a:lnTo>
                  <a:pt x="198438" y="744851"/>
                </a:lnTo>
                <a:lnTo>
                  <a:pt x="207169" y="752260"/>
                </a:lnTo>
                <a:lnTo>
                  <a:pt x="216429" y="759669"/>
                </a:lnTo>
                <a:lnTo>
                  <a:pt x="225690" y="766548"/>
                </a:lnTo>
                <a:lnTo>
                  <a:pt x="235744" y="773428"/>
                </a:lnTo>
                <a:lnTo>
                  <a:pt x="245798" y="780043"/>
                </a:lnTo>
                <a:lnTo>
                  <a:pt x="256381" y="786129"/>
                </a:lnTo>
                <a:lnTo>
                  <a:pt x="263790" y="790627"/>
                </a:lnTo>
                <a:lnTo>
                  <a:pt x="271463" y="794861"/>
                </a:lnTo>
                <a:lnTo>
                  <a:pt x="278871" y="798565"/>
                </a:lnTo>
                <a:lnTo>
                  <a:pt x="286809" y="802269"/>
                </a:lnTo>
                <a:lnTo>
                  <a:pt x="294746" y="805445"/>
                </a:lnTo>
                <a:lnTo>
                  <a:pt x="302684" y="808620"/>
                </a:lnTo>
                <a:lnTo>
                  <a:pt x="310621" y="811266"/>
                </a:lnTo>
                <a:lnTo>
                  <a:pt x="318559" y="813912"/>
                </a:lnTo>
                <a:lnTo>
                  <a:pt x="326761" y="816558"/>
                </a:lnTo>
                <a:lnTo>
                  <a:pt x="334963" y="818410"/>
                </a:lnTo>
                <a:lnTo>
                  <a:pt x="343165" y="820527"/>
                </a:lnTo>
                <a:lnTo>
                  <a:pt x="351367" y="822114"/>
                </a:lnTo>
                <a:lnTo>
                  <a:pt x="359834" y="823967"/>
                </a:lnTo>
                <a:lnTo>
                  <a:pt x="368300" y="825025"/>
                </a:lnTo>
                <a:lnTo>
                  <a:pt x="376502" y="826083"/>
                </a:lnTo>
                <a:lnTo>
                  <a:pt x="384704" y="827406"/>
                </a:lnTo>
                <a:lnTo>
                  <a:pt x="393436" y="827936"/>
                </a:lnTo>
                <a:lnTo>
                  <a:pt x="401638" y="828465"/>
                </a:lnTo>
                <a:lnTo>
                  <a:pt x="410369" y="828729"/>
                </a:lnTo>
                <a:lnTo>
                  <a:pt x="418836" y="828994"/>
                </a:lnTo>
                <a:lnTo>
                  <a:pt x="435769" y="828994"/>
                </a:lnTo>
                <a:lnTo>
                  <a:pt x="452173" y="828200"/>
                </a:lnTo>
                <a:lnTo>
                  <a:pt x="469106" y="826877"/>
                </a:lnTo>
                <a:lnTo>
                  <a:pt x="485511" y="824760"/>
                </a:lnTo>
                <a:lnTo>
                  <a:pt x="501915" y="822114"/>
                </a:lnTo>
                <a:lnTo>
                  <a:pt x="517790" y="819468"/>
                </a:lnTo>
                <a:lnTo>
                  <a:pt x="529696" y="814970"/>
                </a:lnTo>
                <a:lnTo>
                  <a:pt x="541073" y="810472"/>
                </a:lnTo>
                <a:lnTo>
                  <a:pt x="552186" y="805709"/>
                </a:lnTo>
                <a:lnTo>
                  <a:pt x="563298" y="800417"/>
                </a:lnTo>
                <a:lnTo>
                  <a:pt x="574146" y="795125"/>
                </a:lnTo>
                <a:lnTo>
                  <a:pt x="584465" y="789039"/>
                </a:lnTo>
                <a:lnTo>
                  <a:pt x="594784" y="782689"/>
                </a:lnTo>
                <a:lnTo>
                  <a:pt x="604573" y="776603"/>
                </a:lnTo>
                <a:lnTo>
                  <a:pt x="614098" y="769724"/>
                </a:lnTo>
                <a:lnTo>
                  <a:pt x="623623" y="762579"/>
                </a:lnTo>
                <a:lnTo>
                  <a:pt x="632619" y="755170"/>
                </a:lnTo>
                <a:lnTo>
                  <a:pt x="641086" y="747497"/>
                </a:lnTo>
                <a:lnTo>
                  <a:pt x="649552" y="739294"/>
                </a:lnTo>
                <a:lnTo>
                  <a:pt x="657490" y="731092"/>
                </a:lnTo>
                <a:lnTo>
                  <a:pt x="665163" y="722625"/>
                </a:lnTo>
                <a:lnTo>
                  <a:pt x="672571" y="713628"/>
                </a:lnTo>
                <a:lnTo>
                  <a:pt x="679450" y="704896"/>
                </a:lnTo>
                <a:lnTo>
                  <a:pt x="686065" y="695371"/>
                </a:lnTo>
                <a:lnTo>
                  <a:pt x="692415" y="686110"/>
                </a:lnTo>
                <a:lnTo>
                  <a:pt x="697971" y="676055"/>
                </a:lnTo>
                <a:lnTo>
                  <a:pt x="703527" y="666000"/>
                </a:lnTo>
                <a:lnTo>
                  <a:pt x="708290" y="655945"/>
                </a:lnTo>
                <a:lnTo>
                  <a:pt x="712788" y="645361"/>
                </a:lnTo>
                <a:lnTo>
                  <a:pt x="716756" y="634777"/>
                </a:lnTo>
                <a:lnTo>
                  <a:pt x="720461" y="623929"/>
                </a:lnTo>
                <a:lnTo>
                  <a:pt x="723636" y="612815"/>
                </a:lnTo>
                <a:lnTo>
                  <a:pt x="726546" y="601702"/>
                </a:lnTo>
                <a:lnTo>
                  <a:pt x="728927" y="590324"/>
                </a:lnTo>
                <a:lnTo>
                  <a:pt x="730515" y="578682"/>
                </a:lnTo>
                <a:lnTo>
                  <a:pt x="732102" y="567039"/>
                </a:lnTo>
                <a:lnTo>
                  <a:pt x="732896" y="554868"/>
                </a:lnTo>
                <a:lnTo>
                  <a:pt x="733161" y="542961"/>
                </a:lnTo>
                <a:lnTo>
                  <a:pt x="732896" y="531054"/>
                </a:lnTo>
                <a:lnTo>
                  <a:pt x="732102" y="518882"/>
                </a:lnTo>
                <a:lnTo>
                  <a:pt x="730515" y="506975"/>
                </a:lnTo>
                <a:lnTo>
                  <a:pt x="728927" y="495068"/>
                </a:lnTo>
                <a:lnTo>
                  <a:pt x="726281" y="483161"/>
                </a:lnTo>
                <a:lnTo>
                  <a:pt x="723371" y="471519"/>
                </a:lnTo>
                <a:lnTo>
                  <a:pt x="719931" y="460141"/>
                </a:lnTo>
                <a:lnTo>
                  <a:pt x="716227" y="449027"/>
                </a:lnTo>
                <a:lnTo>
                  <a:pt x="711994" y="437914"/>
                </a:lnTo>
                <a:lnTo>
                  <a:pt x="707231" y="427066"/>
                </a:lnTo>
                <a:lnTo>
                  <a:pt x="701675" y="416482"/>
                </a:lnTo>
                <a:lnTo>
                  <a:pt x="696119" y="405898"/>
                </a:lnTo>
                <a:lnTo>
                  <a:pt x="690034" y="395843"/>
                </a:lnTo>
                <a:lnTo>
                  <a:pt x="683419" y="386053"/>
                </a:lnTo>
                <a:lnTo>
                  <a:pt x="676275" y="376527"/>
                </a:lnTo>
                <a:lnTo>
                  <a:pt x="669131" y="367266"/>
                </a:lnTo>
                <a:lnTo>
                  <a:pt x="661459" y="358534"/>
                </a:lnTo>
                <a:lnTo>
                  <a:pt x="653256" y="350067"/>
                </a:lnTo>
                <a:lnTo>
                  <a:pt x="644525" y="341864"/>
                </a:lnTo>
                <a:lnTo>
                  <a:pt x="636059" y="334191"/>
                </a:lnTo>
                <a:lnTo>
                  <a:pt x="626534" y="327047"/>
                </a:lnTo>
                <a:lnTo>
                  <a:pt x="617273" y="320167"/>
                </a:lnTo>
                <a:lnTo>
                  <a:pt x="607484" y="313817"/>
                </a:lnTo>
                <a:lnTo>
                  <a:pt x="597429" y="307995"/>
                </a:lnTo>
                <a:lnTo>
                  <a:pt x="586846" y="302703"/>
                </a:lnTo>
                <a:lnTo>
                  <a:pt x="576527" y="297940"/>
                </a:lnTo>
                <a:lnTo>
                  <a:pt x="565150" y="293442"/>
                </a:lnTo>
                <a:lnTo>
                  <a:pt x="554038" y="289738"/>
                </a:lnTo>
                <a:lnTo>
                  <a:pt x="542661" y="286563"/>
                </a:lnTo>
                <a:lnTo>
                  <a:pt x="531019" y="283917"/>
                </a:lnTo>
                <a:lnTo>
                  <a:pt x="519377" y="282064"/>
                </a:lnTo>
                <a:lnTo>
                  <a:pt x="506942" y="280477"/>
                </a:lnTo>
                <a:lnTo>
                  <a:pt x="495829" y="280741"/>
                </a:lnTo>
                <a:lnTo>
                  <a:pt x="484981" y="281271"/>
                </a:lnTo>
                <a:lnTo>
                  <a:pt x="474134" y="282594"/>
                </a:lnTo>
                <a:lnTo>
                  <a:pt x="463550" y="283917"/>
                </a:lnTo>
                <a:lnTo>
                  <a:pt x="452967" y="286033"/>
                </a:lnTo>
                <a:lnTo>
                  <a:pt x="442913" y="288415"/>
                </a:lnTo>
                <a:lnTo>
                  <a:pt x="432594" y="291325"/>
                </a:lnTo>
                <a:lnTo>
                  <a:pt x="422804" y="294765"/>
                </a:lnTo>
                <a:lnTo>
                  <a:pt x="413015" y="298470"/>
                </a:lnTo>
                <a:lnTo>
                  <a:pt x="403754" y="302703"/>
                </a:lnTo>
                <a:lnTo>
                  <a:pt x="394494" y="307466"/>
                </a:lnTo>
                <a:lnTo>
                  <a:pt x="385763" y="312229"/>
                </a:lnTo>
                <a:lnTo>
                  <a:pt x="377031" y="317521"/>
                </a:lnTo>
                <a:lnTo>
                  <a:pt x="369094" y="323342"/>
                </a:lnTo>
                <a:lnTo>
                  <a:pt x="361156" y="329693"/>
                </a:lnTo>
                <a:lnTo>
                  <a:pt x="353748" y="335778"/>
                </a:lnTo>
                <a:lnTo>
                  <a:pt x="346604" y="342658"/>
                </a:lnTo>
                <a:lnTo>
                  <a:pt x="339725" y="349802"/>
                </a:lnTo>
                <a:lnTo>
                  <a:pt x="333375" y="357740"/>
                </a:lnTo>
                <a:lnTo>
                  <a:pt x="327819" y="365414"/>
                </a:lnTo>
                <a:lnTo>
                  <a:pt x="322263" y="373616"/>
                </a:lnTo>
                <a:lnTo>
                  <a:pt x="317236" y="381819"/>
                </a:lnTo>
                <a:lnTo>
                  <a:pt x="312473" y="390815"/>
                </a:lnTo>
                <a:lnTo>
                  <a:pt x="308504" y="399547"/>
                </a:lnTo>
                <a:lnTo>
                  <a:pt x="305065" y="409073"/>
                </a:lnTo>
                <a:lnTo>
                  <a:pt x="302419" y="418334"/>
                </a:lnTo>
                <a:lnTo>
                  <a:pt x="299773" y="428389"/>
                </a:lnTo>
                <a:lnTo>
                  <a:pt x="297921" y="438443"/>
                </a:lnTo>
                <a:lnTo>
                  <a:pt x="296598" y="448763"/>
                </a:lnTo>
                <a:lnTo>
                  <a:pt x="296069" y="459347"/>
                </a:lnTo>
                <a:lnTo>
                  <a:pt x="296069" y="469931"/>
                </a:lnTo>
                <a:lnTo>
                  <a:pt x="296598" y="481044"/>
                </a:lnTo>
                <a:lnTo>
                  <a:pt x="297392" y="490834"/>
                </a:lnTo>
                <a:lnTo>
                  <a:pt x="299244" y="500889"/>
                </a:lnTo>
                <a:lnTo>
                  <a:pt x="301096" y="510679"/>
                </a:lnTo>
                <a:lnTo>
                  <a:pt x="303742" y="520470"/>
                </a:lnTo>
                <a:lnTo>
                  <a:pt x="307181" y="529995"/>
                </a:lnTo>
                <a:lnTo>
                  <a:pt x="310886" y="539256"/>
                </a:lnTo>
                <a:lnTo>
                  <a:pt x="315119" y="548253"/>
                </a:lnTo>
                <a:lnTo>
                  <a:pt x="320146" y="557249"/>
                </a:lnTo>
                <a:lnTo>
                  <a:pt x="322792" y="561483"/>
                </a:lnTo>
                <a:lnTo>
                  <a:pt x="325702" y="565716"/>
                </a:lnTo>
                <a:lnTo>
                  <a:pt x="328877" y="569685"/>
                </a:lnTo>
                <a:lnTo>
                  <a:pt x="332052" y="574184"/>
                </a:lnTo>
                <a:lnTo>
                  <a:pt x="335227" y="577888"/>
                </a:lnTo>
                <a:lnTo>
                  <a:pt x="338667" y="581857"/>
                </a:lnTo>
                <a:lnTo>
                  <a:pt x="342371" y="585561"/>
                </a:lnTo>
                <a:lnTo>
                  <a:pt x="346340" y="589266"/>
                </a:lnTo>
                <a:lnTo>
                  <a:pt x="350309" y="592706"/>
                </a:lnTo>
                <a:lnTo>
                  <a:pt x="354277" y="596145"/>
                </a:lnTo>
                <a:lnTo>
                  <a:pt x="358511" y="599585"/>
                </a:lnTo>
                <a:lnTo>
                  <a:pt x="363009" y="602496"/>
                </a:lnTo>
                <a:lnTo>
                  <a:pt x="367771" y="605671"/>
                </a:lnTo>
                <a:lnTo>
                  <a:pt x="372534" y="608582"/>
                </a:lnTo>
                <a:lnTo>
                  <a:pt x="377825" y="611492"/>
                </a:lnTo>
                <a:lnTo>
                  <a:pt x="382852" y="614403"/>
                </a:lnTo>
                <a:lnTo>
                  <a:pt x="387086" y="616255"/>
                </a:lnTo>
                <a:lnTo>
                  <a:pt x="391054" y="618372"/>
                </a:lnTo>
                <a:lnTo>
                  <a:pt x="395288" y="619960"/>
                </a:lnTo>
                <a:lnTo>
                  <a:pt x="399786" y="621547"/>
                </a:lnTo>
                <a:lnTo>
                  <a:pt x="404019" y="622870"/>
                </a:lnTo>
                <a:lnTo>
                  <a:pt x="408252" y="623929"/>
                </a:lnTo>
                <a:lnTo>
                  <a:pt x="416719" y="625781"/>
                </a:lnTo>
                <a:lnTo>
                  <a:pt x="425450" y="627104"/>
                </a:lnTo>
                <a:lnTo>
                  <a:pt x="433917" y="627368"/>
                </a:lnTo>
                <a:lnTo>
                  <a:pt x="442119" y="627368"/>
                </a:lnTo>
                <a:lnTo>
                  <a:pt x="450850" y="626575"/>
                </a:lnTo>
                <a:lnTo>
                  <a:pt x="459052" y="625516"/>
                </a:lnTo>
                <a:lnTo>
                  <a:pt x="466990" y="623399"/>
                </a:lnTo>
                <a:lnTo>
                  <a:pt x="474927" y="621018"/>
                </a:lnTo>
                <a:lnTo>
                  <a:pt x="483129" y="618107"/>
                </a:lnTo>
                <a:lnTo>
                  <a:pt x="490802" y="614668"/>
                </a:lnTo>
                <a:lnTo>
                  <a:pt x="498211" y="610698"/>
                </a:lnTo>
                <a:lnTo>
                  <a:pt x="505354" y="605936"/>
                </a:lnTo>
                <a:lnTo>
                  <a:pt x="512498" y="601173"/>
                </a:lnTo>
                <a:lnTo>
                  <a:pt x="519377" y="595881"/>
                </a:lnTo>
                <a:lnTo>
                  <a:pt x="525992" y="590060"/>
                </a:lnTo>
                <a:lnTo>
                  <a:pt x="532077" y="583974"/>
                </a:lnTo>
                <a:lnTo>
                  <a:pt x="537898" y="577359"/>
                </a:lnTo>
                <a:lnTo>
                  <a:pt x="543454" y="570744"/>
                </a:lnTo>
                <a:lnTo>
                  <a:pt x="548746" y="563864"/>
                </a:lnTo>
                <a:lnTo>
                  <a:pt x="553509" y="556455"/>
                </a:lnTo>
                <a:lnTo>
                  <a:pt x="558006" y="548517"/>
                </a:lnTo>
                <a:lnTo>
                  <a:pt x="562240" y="540579"/>
                </a:lnTo>
                <a:lnTo>
                  <a:pt x="565679" y="532641"/>
                </a:lnTo>
                <a:lnTo>
                  <a:pt x="568590" y="524174"/>
                </a:lnTo>
                <a:lnTo>
                  <a:pt x="571500" y="515442"/>
                </a:lnTo>
                <a:lnTo>
                  <a:pt x="573617" y="506975"/>
                </a:lnTo>
                <a:lnTo>
                  <a:pt x="575204" y="497979"/>
                </a:lnTo>
                <a:lnTo>
                  <a:pt x="576527" y="488982"/>
                </a:lnTo>
                <a:lnTo>
                  <a:pt x="577056" y="479721"/>
                </a:lnTo>
                <a:lnTo>
                  <a:pt x="580231" y="484749"/>
                </a:lnTo>
                <a:lnTo>
                  <a:pt x="582877" y="489776"/>
                </a:lnTo>
                <a:lnTo>
                  <a:pt x="585259" y="494803"/>
                </a:lnTo>
                <a:lnTo>
                  <a:pt x="587375" y="499831"/>
                </a:lnTo>
                <a:lnTo>
                  <a:pt x="588963" y="504858"/>
                </a:lnTo>
                <a:lnTo>
                  <a:pt x="590021" y="510150"/>
                </a:lnTo>
                <a:lnTo>
                  <a:pt x="591079" y="515442"/>
                </a:lnTo>
                <a:lnTo>
                  <a:pt x="591609" y="520734"/>
                </a:lnTo>
                <a:lnTo>
                  <a:pt x="591873" y="526026"/>
                </a:lnTo>
                <a:lnTo>
                  <a:pt x="591609" y="531583"/>
                </a:lnTo>
                <a:lnTo>
                  <a:pt x="591344" y="536875"/>
                </a:lnTo>
                <a:lnTo>
                  <a:pt x="590286" y="542432"/>
                </a:lnTo>
                <a:lnTo>
                  <a:pt x="589492" y="547724"/>
                </a:lnTo>
                <a:lnTo>
                  <a:pt x="588434" y="553545"/>
                </a:lnTo>
                <a:lnTo>
                  <a:pt x="586581" y="558837"/>
                </a:lnTo>
                <a:lnTo>
                  <a:pt x="584994" y="564393"/>
                </a:lnTo>
                <a:lnTo>
                  <a:pt x="583142" y="569685"/>
                </a:lnTo>
                <a:lnTo>
                  <a:pt x="581025" y="575242"/>
                </a:lnTo>
                <a:lnTo>
                  <a:pt x="578644" y="580534"/>
                </a:lnTo>
                <a:lnTo>
                  <a:pt x="575998" y="586091"/>
                </a:lnTo>
                <a:lnTo>
                  <a:pt x="570442" y="596675"/>
                </a:lnTo>
                <a:lnTo>
                  <a:pt x="564356" y="606994"/>
                </a:lnTo>
                <a:lnTo>
                  <a:pt x="557742" y="616784"/>
                </a:lnTo>
                <a:lnTo>
                  <a:pt x="550598" y="626839"/>
                </a:lnTo>
                <a:lnTo>
                  <a:pt x="543454" y="636100"/>
                </a:lnTo>
                <a:lnTo>
                  <a:pt x="536046" y="645097"/>
                </a:lnTo>
                <a:lnTo>
                  <a:pt x="531548" y="649330"/>
                </a:lnTo>
                <a:lnTo>
                  <a:pt x="526786" y="653564"/>
                </a:lnTo>
                <a:lnTo>
                  <a:pt x="521759" y="657268"/>
                </a:lnTo>
                <a:lnTo>
                  <a:pt x="516731" y="660973"/>
                </a:lnTo>
                <a:lnTo>
                  <a:pt x="511969" y="664412"/>
                </a:lnTo>
                <a:lnTo>
                  <a:pt x="506677" y="667058"/>
                </a:lnTo>
                <a:lnTo>
                  <a:pt x="501386" y="669969"/>
                </a:lnTo>
                <a:lnTo>
                  <a:pt x="496094" y="672880"/>
                </a:lnTo>
                <a:lnTo>
                  <a:pt x="490802" y="675261"/>
                </a:lnTo>
                <a:lnTo>
                  <a:pt x="485246" y="677378"/>
                </a:lnTo>
                <a:lnTo>
                  <a:pt x="479954" y="679230"/>
                </a:lnTo>
                <a:lnTo>
                  <a:pt x="474398" y="680818"/>
                </a:lnTo>
                <a:lnTo>
                  <a:pt x="468842" y="682670"/>
                </a:lnTo>
                <a:lnTo>
                  <a:pt x="463286" y="683728"/>
                </a:lnTo>
                <a:lnTo>
                  <a:pt x="457729" y="684787"/>
                </a:lnTo>
                <a:lnTo>
                  <a:pt x="451909" y="685845"/>
                </a:lnTo>
                <a:lnTo>
                  <a:pt x="445823" y="686374"/>
                </a:lnTo>
                <a:lnTo>
                  <a:pt x="440267" y="686639"/>
                </a:lnTo>
                <a:lnTo>
                  <a:pt x="434181" y="686903"/>
                </a:lnTo>
                <a:lnTo>
                  <a:pt x="428625" y="686903"/>
                </a:lnTo>
                <a:lnTo>
                  <a:pt x="422540" y="686639"/>
                </a:lnTo>
                <a:lnTo>
                  <a:pt x="416454" y="686110"/>
                </a:lnTo>
                <a:lnTo>
                  <a:pt x="410634" y="685316"/>
                </a:lnTo>
                <a:lnTo>
                  <a:pt x="404284" y="684522"/>
                </a:lnTo>
                <a:lnTo>
                  <a:pt x="398198" y="683464"/>
                </a:lnTo>
                <a:lnTo>
                  <a:pt x="392377" y="682405"/>
                </a:lnTo>
                <a:lnTo>
                  <a:pt x="386027" y="680553"/>
                </a:lnTo>
                <a:lnTo>
                  <a:pt x="379677" y="679230"/>
                </a:lnTo>
                <a:lnTo>
                  <a:pt x="373592" y="677113"/>
                </a:lnTo>
                <a:lnTo>
                  <a:pt x="367506" y="675261"/>
                </a:lnTo>
                <a:lnTo>
                  <a:pt x="361156" y="672880"/>
                </a:lnTo>
                <a:lnTo>
                  <a:pt x="354806" y="670498"/>
                </a:lnTo>
                <a:lnTo>
                  <a:pt x="348456" y="667323"/>
                </a:lnTo>
                <a:lnTo>
                  <a:pt x="342636" y="663883"/>
                </a:lnTo>
                <a:lnTo>
                  <a:pt x="336550" y="660708"/>
                </a:lnTo>
                <a:lnTo>
                  <a:pt x="330994" y="657004"/>
                </a:lnTo>
                <a:lnTo>
                  <a:pt x="325173" y="653035"/>
                </a:lnTo>
                <a:lnTo>
                  <a:pt x="319617" y="649330"/>
                </a:lnTo>
                <a:lnTo>
                  <a:pt x="314325" y="645097"/>
                </a:lnTo>
                <a:lnTo>
                  <a:pt x="309298" y="641128"/>
                </a:lnTo>
                <a:lnTo>
                  <a:pt x="304006" y="636894"/>
                </a:lnTo>
                <a:lnTo>
                  <a:pt x="299244" y="632396"/>
                </a:lnTo>
                <a:lnTo>
                  <a:pt x="294217" y="627633"/>
                </a:lnTo>
                <a:lnTo>
                  <a:pt x="289719" y="623135"/>
                </a:lnTo>
                <a:lnTo>
                  <a:pt x="285221" y="618372"/>
                </a:lnTo>
                <a:lnTo>
                  <a:pt x="280988" y="613345"/>
                </a:lnTo>
                <a:lnTo>
                  <a:pt x="277019" y="608317"/>
                </a:lnTo>
                <a:lnTo>
                  <a:pt x="272521" y="603290"/>
                </a:lnTo>
                <a:lnTo>
                  <a:pt x="268817" y="597998"/>
                </a:lnTo>
                <a:lnTo>
                  <a:pt x="265113" y="592706"/>
                </a:lnTo>
                <a:lnTo>
                  <a:pt x="261673" y="587149"/>
                </a:lnTo>
                <a:lnTo>
                  <a:pt x="258234" y="581857"/>
                </a:lnTo>
                <a:lnTo>
                  <a:pt x="255323" y="576036"/>
                </a:lnTo>
                <a:lnTo>
                  <a:pt x="252148" y="570479"/>
                </a:lnTo>
                <a:lnTo>
                  <a:pt x="249238" y="564658"/>
                </a:lnTo>
                <a:lnTo>
                  <a:pt x="246327" y="558837"/>
                </a:lnTo>
                <a:lnTo>
                  <a:pt x="241300" y="546930"/>
                </a:lnTo>
                <a:lnTo>
                  <a:pt x="237067" y="535023"/>
                </a:lnTo>
                <a:lnTo>
                  <a:pt x="233363" y="522851"/>
                </a:lnTo>
                <a:lnTo>
                  <a:pt x="230188" y="510415"/>
                </a:lnTo>
                <a:lnTo>
                  <a:pt x="227806" y="497979"/>
                </a:lnTo>
                <a:lnTo>
                  <a:pt x="225690" y="485542"/>
                </a:lnTo>
                <a:lnTo>
                  <a:pt x="224631" y="473106"/>
                </a:lnTo>
                <a:lnTo>
                  <a:pt x="224367" y="460141"/>
                </a:lnTo>
                <a:lnTo>
                  <a:pt x="224631" y="447440"/>
                </a:lnTo>
                <a:lnTo>
                  <a:pt x="224896" y="441354"/>
                </a:lnTo>
                <a:lnTo>
                  <a:pt x="225425" y="435004"/>
                </a:lnTo>
                <a:lnTo>
                  <a:pt x="226219" y="428918"/>
                </a:lnTo>
                <a:lnTo>
                  <a:pt x="227013" y="422832"/>
                </a:lnTo>
                <a:lnTo>
                  <a:pt x="228071" y="416482"/>
                </a:lnTo>
                <a:lnTo>
                  <a:pt x="229129" y="410396"/>
                </a:lnTo>
                <a:lnTo>
                  <a:pt x="230717" y="404045"/>
                </a:lnTo>
                <a:lnTo>
                  <a:pt x="232304" y="398224"/>
                </a:lnTo>
                <a:lnTo>
                  <a:pt x="234156" y="392138"/>
                </a:lnTo>
                <a:lnTo>
                  <a:pt x="236009" y="386053"/>
                </a:lnTo>
                <a:lnTo>
                  <a:pt x="238125" y="380496"/>
                </a:lnTo>
                <a:lnTo>
                  <a:pt x="240242" y="374675"/>
                </a:lnTo>
                <a:lnTo>
                  <a:pt x="242888" y="368853"/>
                </a:lnTo>
                <a:lnTo>
                  <a:pt x="245534" y="363297"/>
                </a:lnTo>
                <a:lnTo>
                  <a:pt x="248444" y="357740"/>
                </a:lnTo>
                <a:lnTo>
                  <a:pt x="251090" y="352184"/>
                </a:lnTo>
                <a:lnTo>
                  <a:pt x="254265" y="346892"/>
                </a:lnTo>
                <a:lnTo>
                  <a:pt x="257704" y="341335"/>
                </a:lnTo>
                <a:lnTo>
                  <a:pt x="261144" y="335778"/>
                </a:lnTo>
                <a:lnTo>
                  <a:pt x="264848" y="330751"/>
                </a:lnTo>
                <a:lnTo>
                  <a:pt x="268817" y="325988"/>
                </a:lnTo>
                <a:lnTo>
                  <a:pt x="272786" y="320696"/>
                </a:lnTo>
                <a:lnTo>
                  <a:pt x="282311" y="310112"/>
                </a:lnTo>
                <a:lnTo>
                  <a:pt x="292365" y="300322"/>
                </a:lnTo>
                <a:lnTo>
                  <a:pt x="302419" y="290796"/>
                </a:lnTo>
                <a:lnTo>
                  <a:pt x="313002" y="282064"/>
                </a:lnTo>
                <a:lnTo>
                  <a:pt x="324115" y="273333"/>
                </a:lnTo>
                <a:lnTo>
                  <a:pt x="335227" y="265659"/>
                </a:lnTo>
                <a:lnTo>
                  <a:pt x="346869" y="258250"/>
                </a:lnTo>
                <a:lnTo>
                  <a:pt x="358511" y="251635"/>
                </a:lnTo>
                <a:lnTo>
                  <a:pt x="370681" y="245550"/>
                </a:lnTo>
                <a:lnTo>
                  <a:pt x="382852" y="239993"/>
                </a:lnTo>
                <a:lnTo>
                  <a:pt x="395288" y="235230"/>
                </a:lnTo>
                <a:lnTo>
                  <a:pt x="407988" y="230732"/>
                </a:lnTo>
                <a:lnTo>
                  <a:pt x="421217" y="227028"/>
                </a:lnTo>
                <a:lnTo>
                  <a:pt x="433917" y="223852"/>
                </a:lnTo>
                <a:lnTo>
                  <a:pt x="447146" y="221471"/>
                </a:lnTo>
                <a:lnTo>
                  <a:pt x="460111" y="219619"/>
                </a:lnTo>
                <a:lnTo>
                  <a:pt x="473604" y="218296"/>
                </a:lnTo>
                <a:lnTo>
                  <a:pt x="487098" y="217766"/>
                </a:lnTo>
                <a:lnTo>
                  <a:pt x="500327" y="217766"/>
                </a:lnTo>
                <a:lnTo>
                  <a:pt x="513821" y="218296"/>
                </a:lnTo>
                <a:lnTo>
                  <a:pt x="527315" y="219619"/>
                </a:lnTo>
                <a:lnTo>
                  <a:pt x="540809" y="221735"/>
                </a:lnTo>
                <a:lnTo>
                  <a:pt x="554038" y="224381"/>
                </a:lnTo>
                <a:lnTo>
                  <a:pt x="567267" y="227292"/>
                </a:lnTo>
                <a:lnTo>
                  <a:pt x="580761" y="231526"/>
                </a:lnTo>
                <a:lnTo>
                  <a:pt x="593461" y="236024"/>
                </a:lnTo>
                <a:lnTo>
                  <a:pt x="600075" y="238405"/>
                </a:lnTo>
                <a:lnTo>
                  <a:pt x="606690" y="241316"/>
                </a:lnTo>
                <a:lnTo>
                  <a:pt x="613040" y="244227"/>
                </a:lnTo>
                <a:lnTo>
                  <a:pt x="619390" y="247402"/>
                </a:lnTo>
                <a:lnTo>
                  <a:pt x="625740" y="250577"/>
                </a:lnTo>
                <a:lnTo>
                  <a:pt x="632090" y="254281"/>
                </a:lnTo>
                <a:lnTo>
                  <a:pt x="638440" y="257721"/>
                </a:lnTo>
                <a:lnTo>
                  <a:pt x="644261" y="261426"/>
                </a:lnTo>
                <a:lnTo>
                  <a:pt x="650611" y="265395"/>
                </a:lnTo>
                <a:lnTo>
                  <a:pt x="656696" y="269628"/>
                </a:lnTo>
                <a:lnTo>
                  <a:pt x="662517" y="273862"/>
                </a:lnTo>
                <a:lnTo>
                  <a:pt x="668602" y="278625"/>
                </a:lnTo>
                <a:lnTo>
                  <a:pt x="677069" y="284710"/>
                </a:lnTo>
                <a:lnTo>
                  <a:pt x="685271" y="291590"/>
                </a:lnTo>
                <a:lnTo>
                  <a:pt x="693209" y="298470"/>
                </a:lnTo>
                <a:lnTo>
                  <a:pt x="700617" y="305349"/>
                </a:lnTo>
                <a:lnTo>
                  <a:pt x="708025" y="312758"/>
                </a:lnTo>
                <a:lnTo>
                  <a:pt x="714904" y="320167"/>
                </a:lnTo>
                <a:lnTo>
                  <a:pt x="721784" y="327576"/>
                </a:lnTo>
                <a:lnTo>
                  <a:pt x="727869" y="335249"/>
                </a:lnTo>
                <a:lnTo>
                  <a:pt x="733954" y="342923"/>
                </a:lnTo>
                <a:lnTo>
                  <a:pt x="740040" y="351125"/>
                </a:lnTo>
                <a:lnTo>
                  <a:pt x="745331" y="359328"/>
                </a:lnTo>
                <a:lnTo>
                  <a:pt x="750623" y="367530"/>
                </a:lnTo>
                <a:lnTo>
                  <a:pt x="755650" y="375998"/>
                </a:lnTo>
                <a:lnTo>
                  <a:pt x="760148" y="384465"/>
                </a:lnTo>
                <a:lnTo>
                  <a:pt x="764646" y="392932"/>
                </a:lnTo>
                <a:lnTo>
                  <a:pt x="768879" y="401664"/>
                </a:lnTo>
                <a:lnTo>
                  <a:pt x="772584" y="410396"/>
                </a:lnTo>
                <a:lnTo>
                  <a:pt x="776288" y="419392"/>
                </a:lnTo>
                <a:lnTo>
                  <a:pt x="779463" y="428389"/>
                </a:lnTo>
                <a:lnTo>
                  <a:pt x="782373" y="437650"/>
                </a:lnTo>
                <a:lnTo>
                  <a:pt x="785019" y="446646"/>
                </a:lnTo>
                <a:lnTo>
                  <a:pt x="787400" y="455907"/>
                </a:lnTo>
                <a:lnTo>
                  <a:pt x="789781" y="464904"/>
                </a:lnTo>
                <a:lnTo>
                  <a:pt x="791634" y="474429"/>
                </a:lnTo>
                <a:lnTo>
                  <a:pt x="793221" y="483955"/>
                </a:lnTo>
                <a:lnTo>
                  <a:pt x="794544" y="492951"/>
                </a:lnTo>
                <a:lnTo>
                  <a:pt x="795602" y="502741"/>
                </a:lnTo>
                <a:lnTo>
                  <a:pt x="796396" y="512002"/>
                </a:lnTo>
                <a:lnTo>
                  <a:pt x="797190" y="521528"/>
                </a:lnTo>
                <a:lnTo>
                  <a:pt x="797454" y="531054"/>
                </a:lnTo>
                <a:lnTo>
                  <a:pt x="797454" y="540315"/>
                </a:lnTo>
                <a:lnTo>
                  <a:pt x="797190" y="550105"/>
                </a:lnTo>
                <a:lnTo>
                  <a:pt x="796396" y="559366"/>
                </a:lnTo>
                <a:lnTo>
                  <a:pt x="795602" y="568892"/>
                </a:lnTo>
                <a:lnTo>
                  <a:pt x="794809" y="578682"/>
                </a:lnTo>
                <a:lnTo>
                  <a:pt x="793486" y="587943"/>
                </a:lnTo>
                <a:lnTo>
                  <a:pt x="791898" y="597468"/>
                </a:lnTo>
                <a:lnTo>
                  <a:pt x="790311" y="606994"/>
                </a:lnTo>
                <a:lnTo>
                  <a:pt x="787929" y="616255"/>
                </a:lnTo>
                <a:lnTo>
                  <a:pt x="785548" y="625516"/>
                </a:lnTo>
                <a:lnTo>
                  <a:pt x="783167" y="634777"/>
                </a:lnTo>
                <a:lnTo>
                  <a:pt x="780521" y="644038"/>
                </a:lnTo>
                <a:lnTo>
                  <a:pt x="777346" y="653035"/>
                </a:lnTo>
                <a:lnTo>
                  <a:pt x="773906" y="662296"/>
                </a:lnTo>
                <a:lnTo>
                  <a:pt x="770467" y="671027"/>
                </a:lnTo>
                <a:lnTo>
                  <a:pt x="766763" y="680024"/>
                </a:lnTo>
                <a:lnTo>
                  <a:pt x="762794" y="688756"/>
                </a:lnTo>
                <a:lnTo>
                  <a:pt x="758561" y="697752"/>
                </a:lnTo>
                <a:lnTo>
                  <a:pt x="754063" y="706219"/>
                </a:lnTo>
                <a:lnTo>
                  <a:pt x="749036" y="714951"/>
                </a:lnTo>
                <a:lnTo>
                  <a:pt x="744273" y="723154"/>
                </a:lnTo>
                <a:lnTo>
                  <a:pt x="738717" y="731356"/>
                </a:lnTo>
                <a:lnTo>
                  <a:pt x="733425" y="739294"/>
                </a:lnTo>
                <a:lnTo>
                  <a:pt x="727604" y="747497"/>
                </a:lnTo>
                <a:lnTo>
                  <a:pt x="721784" y="755435"/>
                </a:lnTo>
                <a:lnTo>
                  <a:pt x="715698" y="763108"/>
                </a:lnTo>
                <a:lnTo>
                  <a:pt x="709084" y="770782"/>
                </a:lnTo>
                <a:lnTo>
                  <a:pt x="702469" y="777926"/>
                </a:lnTo>
                <a:lnTo>
                  <a:pt x="695854" y="785335"/>
                </a:lnTo>
                <a:lnTo>
                  <a:pt x="688711" y="792479"/>
                </a:lnTo>
                <a:lnTo>
                  <a:pt x="681567" y="799359"/>
                </a:lnTo>
                <a:lnTo>
                  <a:pt x="673629" y="805974"/>
                </a:lnTo>
                <a:lnTo>
                  <a:pt x="665956" y="812589"/>
                </a:lnTo>
                <a:lnTo>
                  <a:pt x="658019" y="818675"/>
                </a:lnTo>
                <a:lnTo>
                  <a:pt x="645584" y="827671"/>
                </a:lnTo>
                <a:lnTo>
                  <a:pt x="632884" y="835874"/>
                </a:lnTo>
                <a:lnTo>
                  <a:pt x="620448" y="843547"/>
                </a:lnTo>
                <a:lnTo>
                  <a:pt x="607484" y="850691"/>
                </a:lnTo>
                <a:lnTo>
                  <a:pt x="594784" y="857306"/>
                </a:lnTo>
                <a:lnTo>
                  <a:pt x="581819" y="863392"/>
                </a:lnTo>
                <a:lnTo>
                  <a:pt x="568590" y="868949"/>
                </a:lnTo>
                <a:lnTo>
                  <a:pt x="555625" y="874241"/>
                </a:lnTo>
                <a:lnTo>
                  <a:pt x="542396" y="878474"/>
                </a:lnTo>
                <a:lnTo>
                  <a:pt x="529167" y="882443"/>
                </a:lnTo>
                <a:lnTo>
                  <a:pt x="515938" y="886148"/>
                </a:lnTo>
                <a:lnTo>
                  <a:pt x="502444" y="889058"/>
                </a:lnTo>
                <a:lnTo>
                  <a:pt x="488950" y="891704"/>
                </a:lnTo>
                <a:lnTo>
                  <a:pt x="475721" y="893557"/>
                </a:lnTo>
                <a:lnTo>
                  <a:pt x="462227" y="895409"/>
                </a:lnTo>
                <a:lnTo>
                  <a:pt x="448469" y="896203"/>
                </a:lnTo>
                <a:lnTo>
                  <a:pt x="434711" y="896996"/>
                </a:lnTo>
                <a:lnTo>
                  <a:pt x="421481" y="896996"/>
                </a:lnTo>
                <a:lnTo>
                  <a:pt x="407723" y="896732"/>
                </a:lnTo>
                <a:lnTo>
                  <a:pt x="393965" y="895938"/>
                </a:lnTo>
                <a:lnTo>
                  <a:pt x="380206" y="894615"/>
                </a:lnTo>
                <a:lnTo>
                  <a:pt x="366448" y="893027"/>
                </a:lnTo>
                <a:lnTo>
                  <a:pt x="352954" y="890911"/>
                </a:lnTo>
                <a:lnTo>
                  <a:pt x="338931" y="888529"/>
                </a:lnTo>
                <a:lnTo>
                  <a:pt x="325173" y="885354"/>
                </a:lnTo>
                <a:lnTo>
                  <a:pt x="311415" y="882179"/>
                </a:lnTo>
                <a:lnTo>
                  <a:pt x="297656" y="878210"/>
                </a:lnTo>
                <a:lnTo>
                  <a:pt x="284163" y="873976"/>
                </a:lnTo>
                <a:lnTo>
                  <a:pt x="270404" y="869213"/>
                </a:lnTo>
                <a:lnTo>
                  <a:pt x="256646" y="864451"/>
                </a:lnTo>
                <a:lnTo>
                  <a:pt x="242888" y="859159"/>
                </a:lnTo>
                <a:lnTo>
                  <a:pt x="229129" y="853073"/>
                </a:lnTo>
                <a:lnTo>
                  <a:pt x="220398" y="848310"/>
                </a:lnTo>
                <a:lnTo>
                  <a:pt x="211402" y="843018"/>
                </a:lnTo>
                <a:lnTo>
                  <a:pt x="202936" y="837990"/>
                </a:lnTo>
                <a:lnTo>
                  <a:pt x="194734" y="832434"/>
                </a:lnTo>
                <a:lnTo>
                  <a:pt x="186531" y="826877"/>
                </a:lnTo>
                <a:lnTo>
                  <a:pt x="178065" y="820791"/>
                </a:lnTo>
                <a:lnTo>
                  <a:pt x="170392" y="814706"/>
                </a:lnTo>
                <a:lnTo>
                  <a:pt x="162454" y="808884"/>
                </a:lnTo>
                <a:lnTo>
                  <a:pt x="155046" y="802534"/>
                </a:lnTo>
                <a:lnTo>
                  <a:pt x="147638" y="795919"/>
                </a:lnTo>
                <a:lnTo>
                  <a:pt x="140229" y="789304"/>
                </a:lnTo>
                <a:lnTo>
                  <a:pt x="133350" y="782689"/>
                </a:lnTo>
                <a:lnTo>
                  <a:pt x="126206" y="775545"/>
                </a:lnTo>
                <a:lnTo>
                  <a:pt x="119592" y="768930"/>
                </a:lnTo>
                <a:lnTo>
                  <a:pt x="112977" y="761785"/>
                </a:lnTo>
                <a:lnTo>
                  <a:pt x="106363" y="754377"/>
                </a:lnTo>
                <a:lnTo>
                  <a:pt x="100277" y="746703"/>
                </a:lnTo>
                <a:lnTo>
                  <a:pt x="94192" y="739294"/>
                </a:lnTo>
                <a:lnTo>
                  <a:pt x="88371" y="731621"/>
                </a:lnTo>
                <a:lnTo>
                  <a:pt x="82815" y="723683"/>
                </a:lnTo>
                <a:lnTo>
                  <a:pt x="76994" y="716010"/>
                </a:lnTo>
                <a:lnTo>
                  <a:pt x="71967" y="708072"/>
                </a:lnTo>
                <a:lnTo>
                  <a:pt x="66675" y="699604"/>
                </a:lnTo>
                <a:lnTo>
                  <a:pt x="61648" y="691402"/>
                </a:lnTo>
                <a:lnTo>
                  <a:pt x="57150" y="683199"/>
                </a:lnTo>
                <a:lnTo>
                  <a:pt x="52123" y="674732"/>
                </a:lnTo>
                <a:lnTo>
                  <a:pt x="47890" y="666265"/>
                </a:lnTo>
                <a:lnTo>
                  <a:pt x="43656" y="657797"/>
                </a:lnTo>
                <a:lnTo>
                  <a:pt x="39688" y="648801"/>
                </a:lnTo>
                <a:lnTo>
                  <a:pt x="35984" y="640334"/>
                </a:lnTo>
                <a:lnTo>
                  <a:pt x="32279" y="631337"/>
                </a:lnTo>
                <a:lnTo>
                  <a:pt x="28840" y="622341"/>
                </a:lnTo>
                <a:lnTo>
                  <a:pt x="25400" y="613345"/>
                </a:lnTo>
                <a:lnTo>
                  <a:pt x="22225" y="604348"/>
                </a:lnTo>
                <a:lnTo>
                  <a:pt x="19315" y="595087"/>
                </a:lnTo>
                <a:lnTo>
                  <a:pt x="16934" y="586091"/>
                </a:lnTo>
                <a:lnTo>
                  <a:pt x="14288" y="576830"/>
                </a:lnTo>
                <a:lnTo>
                  <a:pt x="11906" y="567569"/>
                </a:lnTo>
                <a:lnTo>
                  <a:pt x="10054" y="558043"/>
                </a:lnTo>
                <a:lnTo>
                  <a:pt x="7938" y="548517"/>
                </a:lnTo>
                <a:lnTo>
                  <a:pt x="6350" y="539256"/>
                </a:lnTo>
                <a:lnTo>
                  <a:pt x="4763" y="529731"/>
                </a:lnTo>
                <a:lnTo>
                  <a:pt x="3440" y="520470"/>
                </a:lnTo>
                <a:lnTo>
                  <a:pt x="2381" y="510944"/>
                </a:lnTo>
                <a:lnTo>
                  <a:pt x="1323" y="501154"/>
                </a:lnTo>
                <a:lnTo>
                  <a:pt x="794" y="491893"/>
                </a:lnTo>
                <a:lnTo>
                  <a:pt x="265" y="482103"/>
                </a:lnTo>
                <a:lnTo>
                  <a:pt x="0" y="472312"/>
                </a:lnTo>
                <a:lnTo>
                  <a:pt x="0" y="462787"/>
                </a:lnTo>
                <a:lnTo>
                  <a:pt x="0" y="453261"/>
                </a:lnTo>
                <a:lnTo>
                  <a:pt x="529" y="443471"/>
                </a:lnTo>
                <a:lnTo>
                  <a:pt x="1059" y="433945"/>
                </a:lnTo>
                <a:lnTo>
                  <a:pt x="1588" y="424155"/>
                </a:lnTo>
                <a:lnTo>
                  <a:pt x="2911" y="414629"/>
                </a:lnTo>
                <a:lnTo>
                  <a:pt x="3969" y="405104"/>
                </a:lnTo>
                <a:lnTo>
                  <a:pt x="5292" y="395314"/>
                </a:lnTo>
                <a:lnTo>
                  <a:pt x="7144" y="385523"/>
                </a:lnTo>
                <a:lnTo>
                  <a:pt x="8731" y="376262"/>
                </a:lnTo>
                <a:lnTo>
                  <a:pt x="10848" y="366472"/>
                </a:lnTo>
                <a:lnTo>
                  <a:pt x="13229" y="356946"/>
                </a:lnTo>
                <a:lnTo>
                  <a:pt x="15611" y="347685"/>
                </a:lnTo>
                <a:lnTo>
                  <a:pt x="18521" y="338160"/>
                </a:lnTo>
                <a:lnTo>
                  <a:pt x="21431" y="328370"/>
                </a:lnTo>
                <a:lnTo>
                  <a:pt x="24606" y="319373"/>
                </a:lnTo>
                <a:lnTo>
                  <a:pt x="28046" y="309848"/>
                </a:lnTo>
                <a:lnTo>
                  <a:pt x="31750" y="300851"/>
                </a:lnTo>
                <a:lnTo>
                  <a:pt x="35454" y="291590"/>
                </a:lnTo>
                <a:lnTo>
                  <a:pt x="39423" y="282858"/>
                </a:lnTo>
                <a:lnTo>
                  <a:pt x="43392" y="273862"/>
                </a:lnTo>
                <a:lnTo>
                  <a:pt x="47625" y="265130"/>
                </a:lnTo>
                <a:lnTo>
                  <a:pt x="51859" y="256398"/>
                </a:lnTo>
                <a:lnTo>
                  <a:pt x="56621" y="247931"/>
                </a:lnTo>
                <a:lnTo>
                  <a:pt x="61384" y="239728"/>
                </a:lnTo>
                <a:lnTo>
                  <a:pt x="66146" y="231526"/>
                </a:lnTo>
                <a:lnTo>
                  <a:pt x="71438" y="223058"/>
                </a:lnTo>
                <a:lnTo>
                  <a:pt x="76729" y="215120"/>
                </a:lnTo>
                <a:lnTo>
                  <a:pt x="82021" y="207447"/>
                </a:lnTo>
                <a:lnTo>
                  <a:pt x="87577" y="199774"/>
                </a:lnTo>
                <a:lnTo>
                  <a:pt x="93398" y="192100"/>
                </a:lnTo>
                <a:lnTo>
                  <a:pt x="98954" y="184691"/>
                </a:lnTo>
                <a:lnTo>
                  <a:pt x="105040" y="177018"/>
                </a:lnTo>
                <a:lnTo>
                  <a:pt x="111390" y="169609"/>
                </a:lnTo>
                <a:lnTo>
                  <a:pt x="117475" y="162994"/>
                </a:lnTo>
                <a:lnTo>
                  <a:pt x="123825" y="155850"/>
                </a:lnTo>
                <a:lnTo>
                  <a:pt x="130440" y="148970"/>
                </a:lnTo>
                <a:lnTo>
                  <a:pt x="137054" y="142355"/>
                </a:lnTo>
                <a:lnTo>
                  <a:pt x="143934" y="135740"/>
                </a:lnTo>
                <a:lnTo>
                  <a:pt x="151077" y="129125"/>
                </a:lnTo>
                <a:lnTo>
                  <a:pt x="157956" y="122775"/>
                </a:lnTo>
                <a:lnTo>
                  <a:pt x="165100" y="116954"/>
                </a:lnTo>
                <a:lnTo>
                  <a:pt x="172509" y="110868"/>
                </a:lnTo>
                <a:lnTo>
                  <a:pt x="179917" y="104782"/>
                </a:lnTo>
                <a:lnTo>
                  <a:pt x="187325" y="99490"/>
                </a:lnTo>
                <a:lnTo>
                  <a:pt x="194998" y="93669"/>
                </a:lnTo>
                <a:lnTo>
                  <a:pt x="202671" y="88377"/>
                </a:lnTo>
                <a:lnTo>
                  <a:pt x="210609" y="83085"/>
                </a:lnTo>
                <a:lnTo>
                  <a:pt x="218546" y="78057"/>
                </a:lnTo>
                <a:lnTo>
                  <a:pt x="226748" y="73030"/>
                </a:lnTo>
                <a:lnTo>
                  <a:pt x="234950" y="68267"/>
                </a:lnTo>
                <a:lnTo>
                  <a:pt x="243152" y="63504"/>
                </a:lnTo>
                <a:lnTo>
                  <a:pt x="251619" y="59006"/>
                </a:lnTo>
                <a:lnTo>
                  <a:pt x="260086" y="54508"/>
                </a:lnTo>
                <a:lnTo>
                  <a:pt x="268552" y="50539"/>
                </a:lnTo>
                <a:lnTo>
                  <a:pt x="277284" y="46305"/>
                </a:lnTo>
                <a:lnTo>
                  <a:pt x="286015" y="42601"/>
                </a:lnTo>
                <a:lnTo>
                  <a:pt x="295011" y="38896"/>
                </a:lnTo>
                <a:lnTo>
                  <a:pt x="303742" y="35192"/>
                </a:lnTo>
                <a:lnTo>
                  <a:pt x="313002" y="32017"/>
                </a:lnTo>
                <a:lnTo>
                  <a:pt x="321998" y="28577"/>
                </a:lnTo>
                <a:lnTo>
                  <a:pt x="331259" y="25666"/>
                </a:lnTo>
                <a:lnTo>
                  <a:pt x="340254" y="22756"/>
                </a:lnTo>
                <a:lnTo>
                  <a:pt x="349779" y="20110"/>
                </a:lnTo>
                <a:lnTo>
                  <a:pt x="358775" y="17464"/>
                </a:lnTo>
                <a:lnTo>
                  <a:pt x="368300" y="14818"/>
                </a:lnTo>
                <a:lnTo>
                  <a:pt x="378090" y="12966"/>
                </a:lnTo>
                <a:lnTo>
                  <a:pt x="387350" y="10849"/>
                </a:lnTo>
                <a:lnTo>
                  <a:pt x="397140" y="8997"/>
                </a:lnTo>
                <a:lnTo>
                  <a:pt x="406929" y="7144"/>
                </a:lnTo>
                <a:lnTo>
                  <a:pt x="416454" y="5821"/>
                </a:lnTo>
                <a:lnTo>
                  <a:pt x="426244" y="4498"/>
                </a:lnTo>
                <a:lnTo>
                  <a:pt x="436298" y="3175"/>
                </a:lnTo>
                <a:lnTo>
                  <a:pt x="445823" y="2117"/>
                </a:lnTo>
                <a:lnTo>
                  <a:pt x="455877" y="1588"/>
                </a:lnTo>
                <a:lnTo>
                  <a:pt x="465931" y="794"/>
                </a:lnTo>
                <a:lnTo>
                  <a:pt x="475986" y="265"/>
                </a:lnTo>
                <a:lnTo>
                  <a:pt x="485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彩云" panose="02010800040101010101" charset="-122"/>
                <a:ea typeface="华文彩云" panose="02010800040101010101" charset="-122"/>
                <a:cs typeface="+mn-cs"/>
                <a:sym typeface="+mn-ea"/>
              </a:rPr>
              <a:t>纪念币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彩云" panose="02010800040101010101" charset="-122"/>
              <a:ea typeface="华文彩云" panose="02010800040101010101" charset="-122"/>
              <a:cs typeface="+mn-cs"/>
              <a:sym typeface="+mn-ea"/>
            </a:endParaRPr>
          </a:p>
        </p:txBody>
      </p:sp>
      <p:pic>
        <p:nvPicPr>
          <p:cNvPr id="9221" name="图片 10" descr="8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1476375"/>
            <a:ext cx="6454775" cy="3176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9" descr="1972年冬奥会会址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1317625"/>
            <a:ext cx="6913562" cy="5135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5" descr="u=2723431646,2080075045&amp;fm=27&amp;gp=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4356100" cy="1101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TextBox 7"/>
          <p:cNvSpPr txBox="1"/>
          <p:nvPr/>
        </p:nvSpPr>
        <p:spPr>
          <a:xfrm>
            <a:off x="250825" y="260350"/>
            <a:ext cx="3744913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开幕式及火炬传递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937937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519" r="31554"/>
          <a:stretch>
            <a:fillRect/>
          </a:stretch>
        </p:blipFill>
        <p:spPr>
          <a:xfrm>
            <a:off x="9467850" y="3860800"/>
            <a:ext cx="2016125" cy="2767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6" name="Picture 2" descr="c:\users\ADMINI~1\appdata\roaming\360se6\USERDA~1\Temp\200602~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5" y="1327150"/>
            <a:ext cx="1735138" cy="51260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4"/>
          <p:cNvGrpSpPr/>
          <p:nvPr/>
        </p:nvGrpSpPr>
        <p:grpSpPr>
          <a:xfrm>
            <a:off x="-4068762" y="549275"/>
            <a:ext cx="3744912" cy="2808288"/>
            <a:chOff x="-4068960" y="548680"/>
            <a:chExt cx="3744416" cy="2808312"/>
          </a:xfrm>
        </p:grpSpPr>
        <p:pic>
          <p:nvPicPr>
            <p:cNvPr id="10253" name="图片 11" descr="日本裕仁天皇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068960" y="548680"/>
              <a:ext cx="3744416" cy="28083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" name="椭圆形标注 13"/>
            <p:cNvSpPr/>
            <p:nvPr/>
          </p:nvSpPr>
          <p:spPr>
            <a:xfrm>
              <a:off x="-1476672" y="908720"/>
              <a:ext cx="1080120" cy="720080"/>
            </a:xfrm>
            <a:prstGeom prst="wedgeEllipseCallout">
              <a:avLst>
                <a:gd name="adj1" fmla="val -105931"/>
                <a:gd name="adj2" fmla="val 50742"/>
              </a:avLst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开幕</a:t>
              </a:r>
              <a:endPara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" name="组合 16"/>
          <p:cNvGrpSpPr/>
          <p:nvPr/>
        </p:nvGrpSpPr>
        <p:grpSpPr>
          <a:xfrm>
            <a:off x="-4213225" y="3644900"/>
            <a:ext cx="3967163" cy="3213100"/>
            <a:chOff x="-4212976" y="3645024"/>
            <a:chExt cx="3966637" cy="3212976"/>
          </a:xfrm>
        </p:grpSpPr>
        <p:pic>
          <p:nvPicPr>
            <p:cNvPr id="10251" name="图片 12" descr="国际奥委会主席布伦戴奇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212976" y="3645024"/>
              <a:ext cx="3966637" cy="32129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6" name="椭圆形标注 15"/>
            <p:cNvSpPr/>
            <p:nvPr/>
          </p:nvSpPr>
          <p:spPr>
            <a:xfrm>
              <a:off x="-2196752" y="5805264"/>
              <a:ext cx="1080120" cy="720080"/>
            </a:xfrm>
            <a:prstGeom prst="wedgeEllipseCallout">
              <a:avLst>
                <a:gd name="adj1" fmla="val -127096"/>
                <a:gd name="adj2" fmla="val -166192"/>
              </a:avLst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致词</a:t>
              </a:r>
              <a:endPara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9" name="图片 18" descr="高田英纪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0513" y="419100"/>
            <a:ext cx="2552700" cy="2505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十六角星 19"/>
          <p:cNvSpPr/>
          <p:nvPr/>
        </p:nvSpPr>
        <p:spPr>
          <a:xfrm>
            <a:off x="5003800" y="2349500"/>
            <a:ext cx="1871663" cy="1584325"/>
          </a:xfrm>
          <a:prstGeom prst="star16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学生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45 0.00533 L 0.87204 0.29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00" y="1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51 -0.00324 L 0.8441 -0.171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00" y="-8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-0.48819 -0.1386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00" y="-6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77 -0.00787 C -0.08525 -0.00579 -0.10938 -0.00347 -0.13368 0.00046 C -0.14289 0.00463 -0.15157 0.00856 -0.16077 0.01157 C -0.17969 0.00972 -0.19445 0.00602 -0.21285 0.00324 C -0.28143 -0.02731 -0.3573 -0.00069 -0.42952 0.00046 C -0.45226 0.01065 -0.42049 -0.00278 -0.4816 0.0088 C -0.50087 0.0125 -0.5191 0.02593 -0.53785 0.03102 C -0.55712 0.04815 -0.52743 0.02338 -0.55452 0.03935 C -0.55764 0.0412 -0.55973 0.0456 -0.56285 0.04769 C -0.57084 0.05301 -0.5823 0.05208 -0.58993 0.0588 C -0.5967 0.06481 -0.60313 0.06921 -0.61077 0.07269 C -0.62049 0.08241 -0.63282 0.09236 -0.64202 0.10324 C -0.64636 0.10856 -0.65452 0.11991 -0.65452 0.12014 C -0.65625 0.12708 -0.66823 0.15648 -0.67327 0.16157 C -0.67605 0.16435 -0.67934 0.16644 -0.6816 0.16991 C -0.68785 0.17917 -0.69306 0.19259 -0.69827 0.20324 C -0.70434 0.21528 -0.7033 0.23426 -0.7066 0.24769 C -0.70486 0.27685 -0.70486 0.32755 -0.69202 0.35324 C -0.68733 0.3787 -0.69098 0.36921 -0.68368 0.3838 C -0.68039 0.40093 -0.67431 0.4213 -0.66493 0.4338 C -0.66233 0.44769 -0.66302 0.46343 -0.6566 0.47546 C -0.65486 0.4787 -0.65226 0.48079 -0.65035 0.4838 C -0.64271 0.49583 -0.6507 0.49074 -0.63785 0.49491 C -0.62587 0.51875 -0.64184 0.49074 -0.62743 0.50602 C -0.62552 0.5081 -0.62518 0.51227 -0.62327 0.51435 C -0.61893 0.51898 -0.60591 0.52338 -0.60035 0.52546 C -0.58455 0.53148 -0.56893 0.53611 -0.55243 0.53935 C -0.54896 0.5412 -0.54497 0.54167 -0.54202 0.54491 C -0.54028 0.54676 -0.54167 0.55139 -0.53993 0.55324 C -0.53768 0.55556 -0.53438 0.55486 -0.5316 0.55602 C -0.52743 0.55764 -0.5191 0.56157 -0.5191 0.56181 C -0.47032 0.55856 -0.42795 0.55648 -0.3816 0.54769 C -0.35764 0.51574 -0.39028 0.55671 -0.3691 0.53657 C -0.36598 0.53356 -0.36372 0.52894 -0.36077 0.52546 C -0.35816 0.52245 -0.35486 0.52037 -0.35243 0.51713 C -0.3507 0.51481 -0.35 0.51134 -0.34827 0.5088 C -0.33785 0.49329 -0.33907 0.49491 -0.32952 0.48657 C -0.32674 0.48102 -0.32275 0.47616 -0.32118 0.46991 C -0.3198 0.46435 -0.31945 0.4581 -0.31702 0.45324 C -0.31164 0.44236 -0.31372 0.44815 -0.31077 0.43657 C -0.31146 0.41898 -0.31181 0.40139 -0.31285 0.3838 C -0.31407 0.36134 -0.32032 0.34167 -0.32327 0.31991 C -0.32466 0.30926 -0.32552 0.28287 -0.33368 0.27546 C -0.33611 0.27338 -0.33924 0.27361 -0.34202 0.27269 C -0.3625 0.25463 -0.37257 0.26528 -0.40452 0.26713 C -0.4066 0.26806 -0.40868 0.26944 -0.41077 0.26991 C -0.41702 0.2713 -0.42344 0.2706 -0.42952 0.27269 C -0.43872 0.27569 -0.44705 0.29074 -0.4566 0.29491 C -0.46146 0.30463 -0.46493 0.30787 -0.47327 0.31157 C -0.47743 0.31898 -0.4816 0.32431 -0.4816 0.3338 " pathEditMode="relative" rAng="0" ptsTypes="fffffffffffffffffffffffffffffffffffffffffffffffffA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00" y="2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 build="allAtOnce"/>
    </p:bld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1_1"/>
  <p:tag name="KSO_WM_UNIT_ID" val="diagram20176536_1*p_h_i*1_1_1"/>
  <p:tag name="KSO_WM_UNIT_LAYERLEVEL" val="1_1_1"/>
  <p:tag name="KSO_WM_DIAGRAM_GROUP_CODE" val="p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f"/>
  <p:tag name="KSO_WM_UNIT_INDEX" val="1_2_1"/>
  <p:tag name="KSO_WM_UNIT_ID" val="diagram20176536_1*p_h_f*1_2_1"/>
  <p:tag name="KSO_WM_UNIT_LAYERLEVEL" val="1_1_1"/>
  <p:tag name="KSO_WM_UNIT_VALUE" val="3"/>
  <p:tag name="KSO_WM_UNIT_HIGHLIGHT" val="0"/>
  <p:tag name="KSO_WM_UNIT_COMPATIBLE" val="0"/>
  <p:tag name="KSO_WM_UNIT_CLEAR" val="0"/>
  <p:tag name="KSO_WM_DIAGRAM_GROUP_CODE" val="p1-1"/>
  <p:tag name="KSO_WM_UNIT_PRESET_TEXT" val="Lorem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3_1"/>
  <p:tag name="KSO_WM_UNIT_ID" val="diagram20176536_1*p_h_i*1_3_1"/>
  <p:tag name="KSO_WM_UNIT_LAYERLEVEL" val="1_1_1"/>
  <p:tag name="KSO_WM_DIAGRAM_GROUP_CODE" val="p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3_2"/>
  <p:tag name="KSO_WM_UNIT_ID" val="diagram20176536_1*p_h_i*1_3_2"/>
  <p:tag name="KSO_WM_UNIT_LAYERLEVEL" val="1_1_1"/>
  <p:tag name="KSO_WM_DIAGRAM_GROUP_CODE" val="p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3_3"/>
  <p:tag name="KSO_WM_UNIT_ID" val="diagram20176536_1*p_h_i*1_3_3"/>
  <p:tag name="KSO_WM_UNIT_LAYERLEVEL" val="1_1_1"/>
  <p:tag name="KSO_WM_DIAGRAM_GROUP_CODE" val="p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3_4"/>
  <p:tag name="KSO_WM_UNIT_ID" val="diagram20176536_1*p_h_i*1_3_4"/>
  <p:tag name="KSO_WM_UNIT_LAYERLEVEL" val="1_1_1"/>
  <p:tag name="KSO_WM_DIAGRAM_GROUP_CODE" val="p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f"/>
  <p:tag name="KSO_WM_UNIT_INDEX" val="1_3_1"/>
  <p:tag name="KSO_WM_UNIT_ID" val="diagram20176536_1*p_h_f*1_3_1"/>
  <p:tag name="KSO_WM_UNIT_LAYERLEVEL" val="1_1_1"/>
  <p:tag name="KSO_WM_UNIT_VALUE" val="3"/>
  <p:tag name="KSO_WM_UNIT_HIGHLIGHT" val="0"/>
  <p:tag name="KSO_WM_UNIT_COMPATIBLE" val="0"/>
  <p:tag name="KSO_WM_UNIT_CLEAR" val="0"/>
  <p:tag name="KSO_WM_DIAGRAM_GROUP_CODE" val="p1-1"/>
  <p:tag name="KSO_WM_UNIT_PRESET_TEXT" val="Lorem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1_2"/>
  <p:tag name="KSO_WM_UNIT_ID" val="diagram20176536_1*p_h_i*1_1_2"/>
  <p:tag name="KSO_WM_UNIT_LAYERLEVEL" val="1_1_1"/>
  <p:tag name="KSO_WM_DIAGRAM_GROUP_CODE" val="p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1_3"/>
  <p:tag name="KSO_WM_UNIT_ID" val="diagram20176536_1*p_h_i*1_1_3"/>
  <p:tag name="KSO_WM_UNIT_LAYERLEVEL" val="1_1_1"/>
  <p:tag name="KSO_WM_DIAGRAM_GROUP_CODE" val="p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1_4"/>
  <p:tag name="KSO_WM_UNIT_ID" val="diagram20176536_1*p_h_i*1_1_4"/>
  <p:tag name="KSO_WM_UNIT_LAYERLEVEL" val="1_1_1"/>
  <p:tag name="KSO_WM_DIAGRAM_GROUP_CODE" val="p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f"/>
  <p:tag name="KSO_WM_UNIT_INDEX" val="1_1_1"/>
  <p:tag name="KSO_WM_UNIT_ID" val="diagram20176536_1*p_h_f*1_1_1"/>
  <p:tag name="KSO_WM_UNIT_LAYERLEVEL" val="1_1_1"/>
  <p:tag name="KSO_WM_UNIT_VALUE" val="3"/>
  <p:tag name="KSO_WM_UNIT_HIGHLIGHT" val="0"/>
  <p:tag name="KSO_WM_UNIT_COMPATIBLE" val="0"/>
  <p:tag name="KSO_WM_UNIT_CLEAR" val="0"/>
  <p:tag name="KSO_WM_DIAGRAM_GROUP_CODE" val="p1-1"/>
  <p:tag name="KSO_WM_UNIT_PRESET_TEXT" val="Lorem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2_1"/>
  <p:tag name="KSO_WM_UNIT_ID" val="diagram20176536_1*p_h_i*1_2_1"/>
  <p:tag name="KSO_WM_UNIT_LAYERLEVEL" val="1_1_1"/>
  <p:tag name="KSO_WM_DIAGRAM_GROUP_CODE" val="p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2_2"/>
  <p:tag name="KSO_WM_UNIT_ID" val="diagram20176536_1*p_h_i*1_2_2"/>
  <p:tag name="KSO_WM_UNIT_LAYERLEVEL" val="1_1_1"/>
  <p:tag name="KSO_WM_DIAGRAM_GROUP_CODE" val="p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2_3"/>
  <p:tag name="KSO_WM_UNIT_ID" val="diagram20176536_1*p_h_i*1_2_3"/>
  <p:tag name="KSO_WM_UNIT_LAYERLEVEL" val="1_1_1"/>
  <p:tag name="KSO_WM_DIAGRAM_GROUP_CODE" val="p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76536"/>
  <p:tag name="KSO_WM_UNIT_TYPE" val="p_h_i"/>
  <p:tag name="KSO_WM_UNIT_INDEX" val="1_2_4"/>
  <p:tag name="KSO_WM_UNIT_ID" val="diagram20176536_1*p_h_i*1_2_4"/>
  <p:tag name="KSO_WM_UNIT_LAYERLEVEL" val="1_1_1"/>
  <p:tag name="KSO_WM_DIAGRAM_GROUP_CODE" val="p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1231</Words>
  <Application>WPS 演示</Application>
  <PresentationFormat>全屏显示(4:3)</PresentationFormat>
  <Paragraphs>379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Calibri</vt:lpstr>
      <vt:lpstr>叶根友毛笔行书2.0版</vt:lpstr>
      <vt:lpstr>Aharoni</vt:lpstr>
      <vt:lpstr>黑体</vt:lpstr>
      <vt:lpstr>幼圆</vt:lpstr>
      <vt:lpstr>微软雅黑</vt:lpstr>
      <vt:lpstr>华文彩云</vt:lpstr>
      <vt:lpstr>+mn-ea</vt:lpstr>
      <vt:lpstr>仿宋</vt:lpstr>
      <vt:lpstr>幼圆</vt:lpstr>
      <vt:lpstr>华文彩云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270</cp:revision>
  <dcterms:created xsi:type="dcterms:W3CDTF">2018-06-18T09:07:21Z</dcterms:created>
  <dcterms:modified xsi:type="dcterms:W3CDTF">2018-06-22T00:43:05Z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